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2"/>
  </p:notesMasterIdLst>
  <p:sldIdLst>
    <p:sldId id="256" r:id="rId2"/>
    <p:sldId id="258" r:id="rId3"/>
    <p:sldId id="259" r:id="rId4"/>
    <p:sldId id="260" r:id="rId5"/>
    <p:sldId id="257" r:id="rId6"/>
    <p:sldId id="265" r:id="rId7"/>
    <p:sldId id="305" r:id="rId8"/>
    <p:sldId id="306" r:id="rId9"/>
    <p:sldId id="264" r:id="rId10"/>
    <p:sldId id="261" r:id="rId11"/>
    <p:sldId id="272" r:id="rId12"/>
    <p:sldId id="307" r:id="rId13"/>
    <p:sldId id="308" r:id="rId14"/>
    <p:sldId id="309" r:id="rId15"/>
    <p:sldId id="310" r:id="rId16"/>
    <p:sldId id="311" r:id="rId17"/>
    <p:sldId id="269" r:id="rId18"/>
    <p:sldId id="275" r:id="rId19"/>
    <p:sldId id="312" r:id="rId20"/>
    <p:sldId id="313" r:id="rId21"/>
  </p:sldIdLst>
  <p:sldSz cx="9144000" cy="5143500" type="screen16x9"/>
  <p:notesSz cx="6858000" cy="9144000"/>
  <p:embeddedFontLst>
    <p:embeddedFont>
      <p:font typeface="Maven Pro" panose="020B0604020202020204" charset="0"/>
      <p:regular r:id="rId23"/>
      <p:bold r:id="rId24"/>
    </p:embeddedFont>
    <p:embeddedFont>
      <p:font typeface="MuseoModerno" panose="020B0604020202020204" charset="0"/>
      <p:regular r:id="rId25"/>
      <p:bold r:id="rId26"/>
    </p:embeddedFont>
    <p:embeddedFont>
      <p:font typeface="MuseoModerno ExtraBold" panose="020B0604020202020204" charset="0"/>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5FF182-6B93-4124-AA37-A218D17045AB}">
  <a:tblStyle styleId="{C05FF182-6B93-4124-AA37-A218D17045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76" autoAdjust="0"/>
    <p:restoredTop sz="94660"/>
  </p:normalViewPr>
  <p:slideViewPr>
    <p:cSldViewPr snapToGrid="0">
      <p:cViewPr varScale="1">
        <p:scale>
          <a:sx n="97" d="100"/>
          <a:sy n="97" d="100"/>
        </p:scale>
        <p:origin x="95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6678f01ef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6678f01e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06678f01ef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06678f01e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6678f01e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6678f01e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855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5f45958d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5f45958d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191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6678f01ef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6678f01e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20384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5f45958d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5f45958d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0205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5ec259bc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5ec259b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18647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06678f01ef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106678f01ef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106678f01ef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106678f01ef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06678f01ef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106678f01ef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102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5ec259bc5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5ec259bc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109f94e9668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109f94e9668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774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05f45958de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05f45958de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5f45958d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5f45958d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5ec259bc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5ec259bc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6678f01e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6678f01e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6678f01e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6678f01e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8945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05f45958de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05f45958de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836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06678f01e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06678f01e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81600" y="980400"/>
            <a:ext cx="7780800" cy="2390100"/>
          </a:xfrm>
          <a:prstGeom prst="rect">
            <a:avLst/>
          </a:prstGeom>
        </p:spPr>
        <p:txBody>
          <a:bodyPr spcFirstLastPara="1" wrap="square" lIns="91425" tIns="91425" rIns="91425" bIns="91425" anchor="t"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681600" y="3370500"/>
            <a:ext cx="7780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a:blip r:embed="rId2">
            <a:alphaModFix/>
          </a:blip>
          <a:stretch>
            <a:fillRect/>
          </a:stretch>
        </p:blipFill>
        <p:spPr>
          <a:xfrm rot="-1800001">
            <a:off x="420499" y="3086025"/>
            <a:ext cx="1630675" cy="1834948"/>
          </a:xfrm>
          <a:prstGeom prst="rect">
            <a:avLst/>
          </a:prstGeom>
          <a:noFill/>
          <a:ln>
            <a:noFill/>
          </a:ln>
        </p:spPr>
      </p:pic>
      <p:pic>
        <p:nvPicPr>
          <p:cNvPr id="12" name="Google Shape;12;p2"/>
          <p:cNvPicPr preferRelativeResize="0"/>
          <p:nvPr/>
        </p:nvPicPr>
        <p:blipFill>
          <a:blip r:embed="rId3">
            <a:alphaModFix/>
          </a:blip>
          <a:stretch>
            <a:fillRect/>
          </a:stretch>
        </p:blipFill>
        <p:spPr>
          <a:xfrm>
            <a:off x="6104900" y="2950426"/>
            <a:ext cx="5430749" cy="4254799"/>
          </a:xfrm>
          <a:prstGeom prst="rect">
            <a:avLst/>
          </a:prstGeom>
          <a:noFill/>
          <a:ln>
            <a:noFill/>
          </a:ln>
        </p:spPr>
      </p:pic>
      <p:pic>
        <p:nvPicPr>
          <p:cNvPr id="13" name="Google Shape;13;p2"/>
          <p:cNvPicPr preferRelativeResize="0"/>
          <p:nvPr/>
        </p:nvPicPr>
        <p:blipFill>
          <a:blip r:embed="rId4">
            <a:alphaModFix/>
          </a:blip>
          <a:stretch>
            <a:fillRect/>
          </a:stretch>
        </p:blipFill>
        <p:spPr>
          <a:xfrm rot="8100000">
            <a:off x="879546" y="3611207"/>
            <a:ext cx="784589" cy="784589"/>
          </a:xfrm>
          <a:prstGeom prst="rect">
            <a:avLst/>
          </a:prstGeom>
          <a:noFill/>
          <a:ln>
            <a:noFill/>
          </a:ln>
        </p:spPr>
      </p:pic>
      <p:pic>
        <p:nvPicPr>
          <p:cNvPr id="14" name="Google Shape;14;p2"/>
          <p:cNvPicPr preferRelativeResize="0"/>
          <p:nvPr/>
        </p:nvPicPr>
        <p:blipFill>
          <a:blip r:embed="rId4">
            <a:alphaModFix/>
          </a:blip>
          <a:stretch>
            <a:fillRect/>
          </a:stretch>
        </p:blipFill>
        <p:spPr>
          <a:xfrm rot="1164674">
            <a:off x="439471" y="340789"/>
            <a:ext cx="784588" cy="784588"/>
          </a:xfrm>
          <a:prstGeom prst="rect">
            <a:avLst/>
          </a:prstGeom>
          <a:noFill/>
          <a:ln>
            <a:noFill/>
          </a:ln>
        </p:spPr>
      </p:pic>
      <p:pic>
        <p:nvPicPr>
          <p:cNvPr id="15" name="Google Shape;15;p2"/>
          <p:cNvPicPr preferRelativeResize="0"/>
          <p:nvPr/>
        </p:nvPicPr>
        <p:blipFill>
          <a:blip r:embed="rId5">
            <a:alphaModFix/>
          </a:blip>
          <a:stretch>
            <a:fillRect/>
          </a:stretch>
        </p:blipFill>
        <p:spPr>
          <a:xfrm rot="4690383" flipH="1">
            <a:off x="7841862" y="108234"/>
            <a:ext cx="1064275" cy="112648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2290050" y="3170482"/>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7" name="Google Shape;87;p14"/>
          <p:cNvSpPr txBox="1">
            <a:spLocks noGrp="1"/>
          </p:cNvSpPr>
          <p:nvPr>
            <p:ph type="subTitle" idx="1"/>
          </p:nvPr>
        </p:nvSpPr>
        <p:spPr>
          <a:xfrm>
            <a:off x="2290050" y="1430182"/>
            <a:ext cx="4563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pic>
        <p:nvPicPr>
          <p:cNvPr id="88" name="Google Shape;88;p14"/>
          <p:cNvPicPr preferRelativeResize="0"/>
          <p:nvPr/>
        </p:nvPicPr>
        <p:blipFill>
          <a:blip r:embed="rId2">
            <a:alphaModFix/>
          </a:blip>
          <a:stretch>
            <a:fillRect/>
          </a:stretch>
        </p:blipFill>
        <p:spPr>
          <a:xfrm flipH="1">
            <a:off x="-1939800" y="-3831250"/>
            <a:ext cx="5277651" cy="6723048"/>
          </a:xfrm>
          <a:prstGeom prst="rect">
            <a:avLst/>
          </a:prstGeom>
          <a:noFill/>
          <a:ln>
            <a:noFill/>
          </a:ln>
        </p:spPr>
      </p:pic>
      <p:pic>
        <p:nvPicPr>
          <p:cNvPr id="89" name="Google Shape;89;p14"/>
          <p:cNvPicPr preferRelativeResize="0"/>
          <p:nvPr/>
        </p:nvPicPr>
        <p:blipFill>
          <a:blip r:embed="rId3">
            <a:alphaModFix/>
          </a:blip>
          <a:stretch>
            <a:fillRect/>
          </a:stretch>
        </p:blipFill>
        <p:spPr>
          <a:xfrm rot="-2269313">
            <a:off x="6772178" y="2656570"/>
            <a:ext cx="2433750" cy="1906762"/>
          </a:xfrm>
          <a:prstGeom prst="rect">
            <a:avLst/>
          </a:prstGeom>
          <a:noFill/>
          <a:ln>
            <a:noFill/>
          </a:ln>
        </p:spPr>
      </p:pic>
      <p:pic>
        <p:nvPicPr>
          <p:cNvPr id="90" name="Google Shape;90;p14"/>
          <p:cNvPicPr preferRelativeResize="0"/>
          <p:nvPr/>
        </p:nvPicPr>
        <p:blipFill>
          <a:blip r:embed="rId4">
            <a:alphaModFix/>
          </a:blip>
          <a:stretch>
            <a:fillRect/>
          </a:stretch>
        </p:blipFill>
        <p:spPr>
          <a:xfrm rot="-2269271">
            <a:off x="7331811" y="2173228"/>
            <a:ext cx="1081077" cy="1081073"/>
          </a:xfrm>
          <a:prstGeom prst="rect">
            <a:avLst/>
          </a:prstGeom>
          <a:noFill/>
          <a:ln>
            <a:noFill/>
          </a:ln>
        </p:spPr>
      </p:pic>
      <p:pic>
        <p:nvPicPr>
          <p:cNvPr id="91" name="Google Shape;91;p14"/>
          <p:cNvPicPr preferRelativeResize="0"/>
          <p:nvPr/>
        </p:nvPicPr>
        <p:blipFill>
          <a:blip r:embed="rId4">
            <a:alphaModFix/>
          </a:blip>
          <a:stretch>
            <a:fillRect/>
          </a:stretch>
        </p:blipFill>
        <p:spPr>
          <a:xfrm rot="8100000">
            <a:off x="162741" y="2174348"/>
            <a:ext cx="1318861" cy="131886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7">
  <p:cSld name="CUSTOM_21">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22" name="Google Shape;122;p21"/>
          <p:cNvPicPr preferRelativeResize="0"/>
          <p:nvPr/>
        </p:nvPicPr>
        <p:blipFill>
          <a:blip r:embed="rId2">
            <a:alphaModFix/>
          </a:blip>
          <a:stretch>
            <a:fillRect/>
          </a:stretch>
        </p:blipFill>
        <p:spPr>
          <a:xfrm rot="-2846203" flipH="1">
            <a:off x="7179418" y="65276"/>
            <a:ext cx="1630675" cy="1834946"/>
          </a:xfrm>
          <a:prstGeom prst="rect">
            <a:avLst/>
          </a:prstGeom>
          <a:noFill/>
          <a:ln>
            <a:noFill/>
          </a:ln>
        </p:spPr>
      </p:pic>
      <p:pic>
        <p:nvPicPr>
          <p:cNvPr id="123" name="Google Shape;123;p21"/>
          <p:cNvPicPr preferRelativeResize="0"/>
          <p:nvPr/>
        </p:nvPicPr>
        <p:blipFill>
          <a:blip r:embed="rId3">
            <a:alphaModFix/>
          </a:blip>
          <a:stretch>
            <a:fillRect/>
          </a:stretch>
        </p:blipFill>
        <p:spPr>
          <a:xfrm>
            <a:off x="6129592" y="3573100"/>
            <a:ext cx="4710674" cy="3690650"/>
          </a:xfrm>
          <a:prstGeom prst="rect">
            <a:avLst/>
          </a:prstGeom>
          <a:noFill/>
          <a:ln>
            <a:noFill/>
          </a:ln>
        </p:spPr>
      </p:pic>
      <p:pic>
        <p:nvPicPr>
          <p:cNvPr id="124" name="Google Shape;124;p21"/>
          <p:cNvPicPr preferRelativeResize="0"/>
          <p:nvPr/>
        </p:nvPicPr>
        <p:blipFill>
          <a:blip r:embed="rId4">
            <a:alphaModFix/>
          </a:blip>
          <a:stretch>
            <a:fillRect/>
          </a:stretch>
        </p:blipFill>
        <p:spPr>
          <a:xfrm rot="8853805" flipH="1">
            <a:off x="7517741" y="571578"/>
            <a:ext cx="784590" cy="78459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2">
  <p:cSld name="CUSTOM_29">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46" name="Google Shape;146;p26"/>
          <p:cNvPicPr preferRelativeResize="0"/>
          <p:nvPr/>
        </p:nvPicPr>
        <p:blipFill>
          <a:blip r:embed="rId2">
            <a:alphaModFix/>
          </a:blip>
          <a:stretch>
            <a:fillRect/>
          </a:stretch>
        </p:blipFill>
        <p:spPr>
          <a:xfrm rot="-5400000" flipH="1">
            <a:off x="-123611" y="2545886"/>
            <a:ext cx="2092848" cy="1639676"/>
          </a:xfrm>
          <a:prstGeom prst="rect">
            <a:avLst/>
          </a:prstGeom>
          <a:noFill/>
          <a:ln>
            <a:noFill/>
          </a:ln>
        </p:spPr>
      </p:pic>
      <p:pic>
        <p:nvPicPr>
          <p:cNvPr id="147" name="Google Shape;147;p26"/>
          <p:cNvPicPr preferRelativeResize="0"/>
          <p:nvPr/>
        </p:nvPicPr>
        <p:blipFill>
          <a:blip r:embed="rId3">
            <a:alphaModFix/>
          </a:blip>
          <a:stretch>
            <a:fillRect/>
          </a:stretch>
        </p:blipFill>
        <p:spPr>
          <a:xfrm rot="-5400000" flipH="1">
            <a:off x="271070" y="3117799"/>
            <a:ext cx="954094" cy="954094"/>
          </a:xfrm>
          <a:prstGeom prst="rect">
            <a:avLst/>
          </a:prstGeom>
          <a:noFill/>
          <a:ln>
            <a:noFill/>
          </a:ln>
        </p:spPr>
      </p:pic>
      <p:pic>
        <p:nvPicPr>
          <p:cNvPr id="148" name="Google Shape;148;p26"/>
          <p:cNvPicPr preferRelativeResize="0"/>
          <p:nvPr/>
        </p:nvPicPr>
        <p:blipFill>
          <a:blip r:embed="rId2">
            <a:alphaModFix/>
          </a:blip>
          <a:stretch>
            <a:fillRect/>
          </a:stretch>
        </p:blipFill>
        <p:spPr>
          <a:xfrm>
            <a:off x="5863000" y="-3583750"/>
            <a:ext cx="5921451" cy="4639251"/>
          </a:xfrm>
          <a:prstGeom prst="rect">
            <a:avLst/>
          </a:prstGeom>
          <a:noFill/>
          <a:ln>
            <a:noFill/>
          </a:ln>
        </p:spPr>
      </p:pic>
      <p:pic>
        <p:nvPicPr>
          <p:cNvPr id="149" name="Google Shape;149;p26"/>
          <p:cNvPicPr preferRelativeResize="0"/>
          <p:nvPr/>
        </p:nvPicPr>
        <p:blipFill>
          <a:blip r:embed="rId3">
            <a:alphaModFix/>
          </a:blip>
          <a:stretch>
            <a:fillRect/>
          </a:stretch>
        </p:blipFill>
        <p:spPr>
          <a:xfrm rot="1164753">
            <a:off x="7837317" y="473828"/>
            <a:ext cx="808492" cy="80853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14">
    <p:spTree>
      <p:nvGrpSpPr>
        <p:cNvPr id="1" name="Shape 209"/>
        <p:cNvGrpSpPr/>
        <p:nvPr/>
      </p:nvGrpSpPr>
      <p:grpSpPr>
        <a:xfrm>
          <a:off x="0" y="0"/>
          <a:ext cx="0" cy="0"/>
          <a:chOff x="0" y="0"/>
          <a:chExt cx="0" cy="0"/>
        </a:xfrm>
      </p:grpSpPr>
      <p:sp>
        <p:nvSpPr>
          <p:cNvPr id="210" name="Google Shape;210;p32"/>
          <p:cNvSpPr txBox="1">
            <a:spLocks noGrp="1"/>
          </p:cNvSpPr>
          <p:nvPr>
            <p:ph type="title"/>
          </p:nvPr>
        </p:nvSpPr>
        <p:spPr>
          <a:xfrm>
            <a:off x="720000" y="17590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11" name="Google Shape;211;p32"/>
          <p:cNvSpPr txBox="1">
            <a:spLocks noGrp="1"/>
          </p:cNvSpPr>
          <p:nvPr>
            <p:ph type="subTitle" idx="1"/>
          </p:nvPr>
        </p:nvSpPr>
        <p:spPr>
          <a:xfrm>
            <a:off x="720000" y="21931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32"/>
          <p:cNvSpPr txBox="1">
            <a:spLocks noGrp="1"/>
          </p:cNvSpPr>
          <p:nvPr>
            <p:ph type="title" idx="2"/>
          </p:nvPr>
        </p:nvSpPr>
        <p:spPr>
          <a:xfrm>
            <a:off x="3419269" y="17590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13" name="Google Shape;213;p32"/>
          <p:cNvSpPr txBox="1">
            <a:spLocks noGrp="1"/>
          </p:cNvSpPr>
          <p:nvPr>
            <p:ph type="subTitle" idx="3"/>
          </p:nvPr>
        </p:nvSpPr>
        <p:spPr>
          <a:xfrm>
            <a:off x="3419269" y="21931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32"/>
          <p:cNvSpPr txBox="1">
            <a:spLocks noGrp="1"/>
          </p:cNvSpPr>
          <p:nvPr>
            <p:ph type="title" idx="4"/>
          </p:nvPr>
        </p:nvSpPr>
        <p:spPr>
          <a:xfrm>
            <a:off x="720000" y="31924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15" name="Google Shape;215;p32"/>
          <p:cNvSpPr txBox="1">
            <a:spLocks noGrp="1"/>
          </p:cNvSpPr>
          <p:nvPr>
            <p:ph type="subTitle" idx="5"/>
          </p:nvPr>
        </p:nvSpPr>
        <p:spPr>
          <a:xfrm>
            <a:off x="720000" y="36265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32"/>
          <p:cNvSpPr txBox="1">
            <a:spLocks noGrp="1"/>
          </p:cNvSpPr>
          <p:nvPr>
            <p:ph type="title" idx="6"/>
          </p:nvPr>
        </p:nvSpPr>
        <p:spPr>
          <a:xfrm>
            <a:off x="3419269" y="31924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17" name="Google Shape;217;p32"/>
          <p:cNvSpPr txBox="1">
            <a:spLocks noGrp="1"/>
          </p:cNvSpPr>
          <p:nvPr>
            <p:ph type="subTitle" idx="7"/>
          </p:nvPr>
        </p:nvSpPr>
        <p:spPr>
          <a:xfrm>
            <a:off x="3419269" y="36265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32"/>
          <p:cNvSpPr txBox="1">
            <a:spLocks noGrp="1"/>
          </p:cNvSpPr>
          <p:nvPr>
            <p:ph type="title" idx="8"/>
          </p:nvPr>
        </p:nvSpPr>
        <p:spPr>
          <a:xfrm>
            <a:off x="6118545" y="17590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19" name="Google Shape;219;p32"/>
          <p:cNvSpPr txBox="1">
            <a:spLocks noGrp="1"/>
          </p:cNvSpPr>
          <p:nvPr>
            <p:ph type="subTitle" idx="9"/>
          </p:nvPr>
        </p:nvSpPr>
        <p:spPr>
          <a:xfrm>
            <a:off x="6118545" y="21931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32"/>
          <p:cNvSpPr txBox="1">
            <a:spLocks noGrp="1"/>
          </p:cNvSpPr>
          <p:nvPr>
            <p:ph type="title" idx="13"/>
          </p:nvPr>
        </p:nvSpPr>
        <p:spPr>
          <a:xfrm>
            <a:off x="6118545" y="3192450"/>
            <a:ext cx="23055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21" name="Google Shape;221;p32"/>
          <p:cNvSpPr txBox="1">
            <a:spLocks noGrp="1"/>
          </p:cNvSpPr>
          <p:nvPr>
            <p:ph type="subTitle" idx="14"/>
          </p:nvPr>
        </p:nvSpPr>
        <p:spPr>
          <a:xfrm>
            <a:off x="6118545" y="36265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32"/>
          <p:cNvSpPr txBox="1">
            <a:spLocks noGrp="1"/>
          </p:cNvSpPr>
          <p:nvPr>
            <p:ph type="title" idx="15"/>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23" name="Google Shape;223;p32"/>
          <p:cNvPicPr preferRelativeResize="0"/>
          <p:nvPr/>
        </p:nvPicPr>
        <p:blipFill>
          <a:blip r:embed="rId2">
            <a:alphaModFix/>
          </a:blip>
          <a:stretch>
            <a:fillRect/>
          </a:stretch>
        </p:blipFill>
        <p:spPr>
          <a:xfrm>
            <a:off x="5287125" y="-2960550"/>
            <a:ext cx="5921451" cy="4639251"/>
          </a:xfrm>
          <a:prstGeom prst="rect">
            <a:avLst/>
          </a:prstGeom>
          <a:noFill/>
          <a:ln>
            <a:noFill/>
          </a:ln>
        </p:spPr>
      </p:pic>
      <p:pic>
        <p:nvPicPr>
          <p:cNvPr id="224" name="Google Shape;224;p32"/>
          <p:cNvPicPr preferRelativeResize="0"/>
          <p:nvPr/>
        </p:nvPicPr>
        <p:blipFill>
          <a:blip r:embed="rId3">
            <a:alphaModFix/>
          </a:blip>
          <a:stretch>
            <a:fillRect/>
          </a:stretch>
        </p:blipFill>
        <p:spPr>
          <a:xfrm rot="1164753">
            <a:off x="5912442" y="758778"/>
            <a:ext cx="808492" cy="80853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15">
    <p:spTree>
      <p:nvGrpSpPr>
        <p:cNvPr id="1" name="Shape 225"/>
        <p:cNvGrpSpPr/>
        <p:nvPr/>
      </p:nvGrpSpPr>
      <p:grpSpPr>
        <a:xfrm>
          <a:off x="0" y="0"/>
          <a:ext cx="0" cy="0"/>
          <a:chOff x="0" y="0"/>
          <a:chExt cx="0" cy="0"/>
        </a:xfrm>
      </p:grpSpPr>
      <p:sp>
        <p:nvSpPr>
          <p:cNvPr id="226" name="Google Shape;226;p33"/>
          <p:cNvSpPr txBox="1">
            <a:spLocks noGrp="1"/>
          </p:cNvSpPr>
          <p:nvPr>
            <p:ph type="subTitle" idx="1"/>
          </p:nvPr>
        </p:nvSpPr>
        <p:spPr>
          <a:xfrm>
            <a:off x="1819350" y="1205425"/>
            <a:ext cx="5505300" cy="44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33"/>
          <p:cNvSpPr txBox="1">
            <a:spLocks noGrp="1"/>
          </p:cNvSpPr>
          <p:nvPr>
            <p:ph type="title" hasCustomPrompt="1"/>
          </p:nvPr>
        </p:nvSpPr>
        <p:spPr>
          <a:xfrm>
            <a:off x="2120255" y="540000"/>
            <a:ext cx="4903500" cy="673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8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33"/>
          <p:cNvSpPr txBox="1">
            <a:spLocks noGrp="1"/>
          </p:cNvSpPr>
          <p:nvPr>
            <p:ph type="subTitle" idx="2"/>
          </p:nvPr>
        </p:nvSpPr>
        <p:spPr>
          <a:xfrm>
            <a:off x="1819350" y="2684200"/>
            <a:ext cx="5505300" cy="44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33"/>
          <p:cNvSpPr txBox="1">
            <a:spLocks noGrp="1"/>
          </p:cNvSpPr>
          <p:nvPr>
            <p:ph type="title" idx="3" hasCustomPrompt="1"/>
          </p:nvPr>
        </p:nvSpPr>
        <p:spPr>
          <a:xfrm>
            <a:off x="2120250" y="2018770"/>
            <a:ext cx="4903500" cy="673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230" name="Google Shape;230;p33"/>
          <p:cNvSpPr txBox="1">
            <a:spLocks noGrp="1"/>
          </p:cNvSpPr>
          <p:nvPr>
            <p:ph type="subTitle" idx="4"/>
          </p:nvPr>
        </p:nvSpPr>
        <p:spPr>
          <a:xfrm>
            <a:off x="1819352" y="4162975"/>
            <a:ext cx="5505300" cy="44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33"/>
          <p:cNvSpPr txBox="1">
            <a:spLocks noGrp="1"/>
          </p:cNvSpPr>
          <p:nvPr>
            <p:ph type="title" idx="5" hasCustomPrompt="1"/>
          </p:nvPr>
        </p:nvSpPr>
        <p:spPr>
          <a:xfrm>
            <a:off x="2120253" y="3497540"/>
            <a:ext cx="4903500" cy="673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8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232" name="Google Shape;232;p33"/>
          <p:cNvPicPr preferRelativeResize="0"/>
          <p:nvPr/>
        </p:nvPicPr>
        <p:blipFill>
          <a:blip r:embed="rId2">
            <a:alphaModFix/>
          </a:blip>
          <a:stretch>
            <a:fillRect/>
          </a:stretch>
        </p:blipFill>
        <p:spPr>
          <a:xfrm flipH="1">
            <a:off x="-1442851" y="-2550488"/>
            <a:ext cx="4209976" cy="5362960"/>
          </a:xfrm>
          <a:prstGeom prst="rect">
            <a:avLst/>
          </a:prstGeom>
          <a:noFill/>
          <a:ln>
            <a:noFill/>
          </a:ln>
        </p:spPr>
      </p:pic>
      <p:pic>
        <p:nvPicPr>
          <p:cNvPr id="233" name="Google Shape;233;p33"/>
          <p:cNvPicPr preferRelativeResize="0"/>
          <p:nvPr/>
        </p:nvPicPr>
        <p:blipFill>
          <a:blip r:embed="rId3">
            <a:alphaModFix/>
          </a:blip>
          <a:stretch>
            <a:fillRect/>
          </a:stretch>
        </p:blipFill>
        <p:spPr>
          <a:xfrm rot="5400000">
            <a:off x="6927748" y="411321"/>
            <a:ext cx="2246498" cy="1760055"/>
          </a:xfrm>
          <a:prstGeom prst="rect">
            <a:avLst/>
          </a:prstGeom>
          <a:noFill/>
          <a:ln>
            <a:noFill/>
          </a:ln>
        </p:spPr>
      </p:pic>
      <p:pic>
        <p:nvPicPr>
          <p:cNvPr id="234" name="Google Shape;234;p33"/>
          <p:cNvPicPr preferRelativeResize="0"/>
          <p:nvPr/>
        </p:nvPicPr>
        <p:blipFill>
          <a:blip r:embed="rId4">
            <a:alphaModFix/>
          </a:blip>
          <a:stretch>
            <a:fillRect/>
          </a:stretch>
        </p:blipFill>
        <p:spPr>
          <a:xfrm rot="5400000">
            <a:off x="7726449" y="1025222"/>
            <a:ext cx="1024139" cy="1024139"/>
          </a:xfrm>
          <a:prstGeom prst="rect">
            <a:avLst/>
          </a:prstGeom>
          <a:noFill/>
          <a:ln>
            <a:noFill/>
          </a:ln>
        </p:spPr>
      </p:pic>
      <p:pic>
        <p:nvPicPr>
          <p:cNvPr id="235" name="Google Shape;235;p33"/>
          <p:cNvPicPr preferRelativeResize="0"/>
          <p:nvPr/>
        </p:nvPicPr>
        <p:blipFill>
          <a:blip r:embed="rId4">
            <a:alphaModFix/>
          </a:blip>
          <a:stretch>
            <a:fillRect/>
          </a:stretch>
        </p:blipFill>
        <p:spPr>
          <a:xfrm rot="8100000">
            <a:off x="416857" y="2227598"/>
            <a:ext cx="1052054" cy="1052054"/>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245"/>
        <p:cNvGrpSpPr/>
        <p:nvPr/>
      </p:nvGrpSpPr>
      <p:grpSpPr>
        <a:xfrm>
          <a:off x="0" y="0"/>
          <a:ext cx="0" cy="0"/>
          <a:chOff x="0" y="0"/>
          <a:chExt cx="0" cy="0"/>
        </a:xfrm>
      </p:grpSpPr>
      <p:pic>
        <p:nvPicPr>
          <p:cNvPr id="246" name="Google Shape;246;p35"/>
          <p:cNvPicPr preferRelativeResize="0"/>
          <p:nvPr/>
        </p:nvPicPr>
        <p:blipFill>
          <a:blip r:embed="rId2">
            <a:alphaModFix/>
          </a:blip>
          <a:stretch>
            <a:fillRect/>
          </a:stretch>
        </p:blipFill>
        <p:spPr>
          <a:xfrm rot="-4519443">
            <a:off x="6772286" y="517044"/>
            <a:ext cx="2433749" cy="1906763"/>
          </a:xfrm>
          <a:prstGeom prst="rect">
            <a:avLst/>
          </a:prstGeom>
          <a:noFill/>
          <a:ln>
            <a:noFill/>
          </a:ln>
        </p:spPr>
      </p:pic>
      <p:pic>
        <p:nvPicPr>
          <p:cNvPr id="247" name="Google Shape;247;p35"/>
          <p:cNvPicPr preferRelativeResize="0"/>
          <p:nvPr/>
        </p:nvPicPr>
        <p:blipFill>
          <a:blip r:embed="rId3">
            <a:alphaModFix/>
          </a:blip>
          <a:stretch>
            <a:fillRect/>
          </a:stretch>
        </p:blipFill>
        <p:spPr>
          <a:xfrm rot="-4519406">
            <a:off x="6810445" y="289965"/>
            <a:ext cx="1081077" cy="1081073"/>
          </a:xfrm>
          <a:prstGeom prst="rect">
            <a:avLst/>
          </a:prstGeom>
          <a:noFill/>
          <a:ln>
            <a:noFill/>
          </a:ln>
        </p:spPr>
      </p:pic>
      <p:pic>
        <p:nvPicPr>
          <p:cNvPr id="248" name="Google Shape;248;p35"/>
          <p:cNvPicPr preferRelativeResize="0"/>
          <p:nvPr/>
        </p:nvPicPr>
        <p:blipFill>
          <a:blip r:embed="rId4">
            <a:alphaModFix/>
          </a:blip>
          <a:stretch>
            <a:fillRect/>
          </a:stretch>
        </p:blipFill>
        <p:spPr>
          <a:xfrm rot="10800000">
            <a:off x="-1679024" y="593224"/>
            <a:ext cx="3684399" cy="4615101"/>
          </a:xfrm>
          <a:prstGeom prst="rect">
            <a:avLst/>
          </a:prstGeom>
          <a:noFill/>
          <a:ln>
            <a:noFill/>
          </a:ln>
        </p:spPr>
      </p:pic>
      <p:pic>
        <p:nvPicPr>
          <p:cNvPr id="249" name="Google Shape;249;p35"/>
          <p:cNvPicPr preferRelativeResize="0"/>
          <p:nvPr/>
        </p:nvPicPr>
        <p:blipFill>
          <a:blip r:embed="rId5">
            <a:alphaModFix/>
          </a:blip>
          <a:stretch>
            <a:fillRect/>
          </a:stretch>
        </p:blipFill>
        <p:spPr>
          <a:xfrm rot="-7557728">
            <a:off x="1376771" y="3369758"/>
            <a:ext cx="1090751" cy="1154477"/>
          </a:xfrm>
          <a:prstGeom prst="rect">
            <a:avLst/>
          </a:prstGeom>
          <a:noFill/>
          <a:ln>
            <a:noFill/>
          </a:ln>
        </p:spPr>
      </p:pic>
      <p:pic>
        <p:nvPicPr>
          <p:cNvPr id="250" name="Google Shape;250;p35"/>
          <p:cNvPicPr preferRelativeResize="0"/>
          <p:nvPr/>
        </p:nvPicPr>
        <p:blipFill>
          <a:blip r:embed="rId3">
            <a:alphaModFix/>
          </a:blip>
          <a:stretch>
            <a:fillRect/>
          </a:stretch>
        </p:blipFill>
        <p:spPr>
          <a:xfrm rot="6959238">
            <a:off x="238309" y="907910"/>
            <a:ext cx="1038583" cy="103858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27">
    <p:spTree>
      <p:nvGrpSpPr>
        <p:cNvPr id="1" name="Shape 251"/>
        <p:cNvGrpSpPr/>
        <p:nvPr/>
      </p:nvGrpSpPr>
      <p:grpSpPr>
        <a:xfrm>
          <a:off x="0" y="0"/>
          <a:ext cx="0" cy="0"/>
          <a:chOff x="0" y="0"/>
          <a:chExt cx="0" cy="0"/>
        </a:xfrm>
      </p:grpSpPr>
      <p:pic>
        <p:nvPicPr>
          <p:cNvPr id="252" name="Google Shape;252;p36"/>
          <p:cNvPicPr preferRelativeResize="0"/>
          <p:nvPr/>
        </p:nvPicPr>
        <p:blipFill>
          <a:blip r:embed="rId2">
            <a:alphaModFix/>
          </a:blip>
          <a:stretch>
            <a:fillRect/>
          </a:stretch>
        </p:blipFill>
        <p:spPr>
          <a:xfrm>
            <a:off x="6706076" y="-1894000"/>
            <a:ext cx="3565175" cy="4465751"/>
          </a:xfrm>
          <a:prstGeom prst="rect">
            <a:avLst/>
          </a:prstGeom>
          <a:noFill/>
          <a:ln>
            <a:noFill/>
          </a:ln>
        </p:spPr>
      </p:pic>
      <p:pic>
        <p:nvPicPr>
          <p:cNvPr id="253" name="Google Shape;253;p36"/>
          <p:cNvPicPr preferRelativeResize="0"/>
          <p:nvPr/>
        </p:nvPicPr>
        <p:blipFill>
          <a:blip r:embed="rId3">
            <a:alphaModFix/>
          </a:blip>
          <a:stretch>
            <a:fillRect/>
          </a:stretch>
        </p:blipFill>
        <p:spPr>
          <a:xfrm>
            <a:off x="6310998" y="260723"/>
            <a:ext cx="1121725" cy="1187274"/>
          </a:xfrm>
          <a:prstGeom prst="rect">
            <a:avLst/>
          </a:prstGeom>
          <a:noFill/>
          <a:ln>
            <a:noFill/>
          </a:ln>
        </p:spPr>
      </p:pic>
      <p:pic>
        <p:nvPicPr>
          <p:cNvPr id="254" name="Google Shape;254;p36"/>
          <p:cNvPicPr preferRelativeResize="0"/>
          <p:nvPr/>
        </p:nvPicPr>
        <p:blipFill>
          <a:blip r:embed="rId4">
            <a:alphaModFix/>
          </a:blip>
          <a:stretch>
            <a:fillRect/>
          </a:stretch>
        </p:blipFill>
        <p:spPr>
          <a:xfrm rot="2846203">
            <a:off x="293574" y="65276"/>
            <a:ext cx="1630675" cy="1834946"/>
          </a:xfrm>
          <a:prstGeom prst="rect">
            <a:avLst/>
          </a:prstGeom>
          <a:noFill/>
          <a:ln>
            <a:noFill/>
          </a:ln>
        </p:spPr>
      </p:pic>
      <p:pic>
        <p:nvPicPr>
          <p:cNvPr id="255" name="Google Shape;255;p36"/>
          <p:cNvPicPr preferRelativeResize="0"/>
          <p:nvPr/>
        </p:nvPicPr>
        <p:blipFill>
          <a:blip r:embed="rId5">
            <a:alphaModFix/>
          </a:blip>
          <a:stretch>
            <a:fillRect/>
          </a:stretch>
        </p:blipFill>
        <p:spPr>
          <a:xfrm flipH="1">
            <a:off x="1095476" y="3573100"/>
            <a:ext cx="4710674" cy="3690650"/>
          </a:xfrm>
          <a:prstGeom prst="rect">
            <a:avLst/>
          </a:prstGeom>
          <a:noFill/>
          <a:ln>
            <a:noFill/>
          </a:ln>
        </p:spPr>
      </p:pic>
      <p:pic>
        <p:nvPicPr>
          <p:cNvPr id="256" name="Google Shape;256;p36"/>
          <p:cNvPicPr preferRelativeResize="0"/>
          <p:nvPr/>
        </p:nvPicPr>
        <p:blipFill>
          <a:blip r:embed="rId6">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720000" y="2410200"/>
            <a:ext cx="7704000" cy="65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3731250" y="1492200"/>
            <a:ext cx="16815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1731150" y="3214200"/>
            <a:ext cx="5681700" cy="43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20" name="Google Shape;20;p3"/>
          <p:cNvPicPr preferRelativeResize="0"/>
          <p:nvPr/>
        </p:nvPicPr>
        <p:blipFill>
          <a:blip r:embed="rId2">
            <a:alphaModFix/>
          </a:blip>
          <a:stretch>
            <a:fillRect/>
          </a:stretch>
        </p:blipFill>
        <p:spPr>
          <a:xfrm flipH="1">
            <a:off x="-1979250" y="-3144950"/>
            <a:ext cx="5277651" cy="6723048"/>
          </a:xfrm>
          <a:prstGeom prst="rect">
            <a:avLst/>
          </a:prstGeom>
          <a:noFill/>
          <a:ln>
            <a:noFill/>
          </a:ln>
        </p:spPr>
      </p:pic>
      <p:pic>
        <p:nvPicPr>
          <p:cNvPr id="21" name="Google Shape;21;p3"/>
          <p:cNvPicPr preferRelativeResize="0"/>
          <p:nvPr/>
        </p:nvPicPr>
        <p:blipFill>
          <a:blip r:embed="rId3">
            <a:alphaModFix/>
          </a:blip>
          <a:stretch>
            <a:fillRect/>
          </a:stretch>
        </p:blipFill>
        <p:spPr>
          <a:xfrm>
            <a:off x="5789349" y="152400"/>
            <a:ext cx="3202249" cy="2508849"/>
          </a:xfrm>
          <a:prstGeom prst="rect">
            <a:avLst/>
          </a:prstGeom>
          <a:noFill/>
          <a:ln>
            <a:noFill/>
          </a:ln>
        </p:spPr>
      </p:pic>
      <p:pic>
        <p:nvPicPr>
          <p:cNvPr id="22" name="Google Shape;22;p3"/>
          <p:cNvPicPr preferRelativeResize="0"/>
          <p:nvPr/>
        </p:nvPicPr>
        <p:blipFill>
          <a:blip r:embed="rId4">
            <a:alphaModFix/>
          </a:blip>
          <a:stretch>
            <a:fillRect/>
          </a:stretch>
        </p:blipFill>
        <p:spPr>
          <a:xfrm>
            <a:off x="7011125" y="409601"/>
            <a:ext cx="1459850" cy="1459850"/>
          </a:xfrm>
          <a:prstGeom prst="rect">
            <a:avLst/>
          </a:prstGeom>
          <a:noFill/>
          <a:ln>
            <a:noFill/>
          </a:ln>
        </p:spPr>
      </p:pic>
      <p:pic>
        <p:nvPicPr>
          <p:cNvPr id="23" name="Google Shape;23;p3"/>
          <p:cNvPicPr preferRelativeResize="0"/>
          <p:nvPr/>
        </p:nvPicPr>
        <p:blipFill>
          <a:blip r:embed="rId4">
            <a:alphaModFix/>
          </a:blip>
          <a:stretch>
            <a:fillRect/>
          </a:stretch>
        </p:blipFill>
        <p:spPr>
          <a:xfrm rot="8100000">
            <a:off x="352091" y="2844898"/>
            <a:ext cx="1318861" cy="131886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4"/>
          <p:cNvSpPr txBox="1">
            <a:spLocks noGrp="1"/>
          </p:cNvSpPr>
          <p:nvPr>
            <p:ph type="body" idx="1"/>
          </p:nvPr>
        </p:nvSpPr>
        <p:spPr>
          <a:xfrm>
            <a:off x="708600" y="1152475"/>
            <a:ext cx="77268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‹nº›</a:t>
            </a:fld>
            <a:endParaRPr/>
          </a:p>
        </p:txBody>
      </p:sp>
      <p:pic>
        <p:nvPicPr>
          <p:cNvPr id="28" name="Google Shape;28;p4"/>
          <p:cNvPicPr preferRelativeResize="0"/>
          <p:nvPr/>
        </p:nvPicPr>
        <p:blipFill>
          <a:blip r:embed="rId2">
            <a:alphaModFix/>
          </a:blip>
          <a:stretch>
            <a:fillRect/>
          </a:stretch>
        </p:blipFill>
        <p:spPr>
          <a:xfrm rot="7856000" flipH="1">
            <a:off x="7807451" y="-229124"/>
            <a:ext cx="1934205" cy="2047245"/>
          </a:xfrm>
          <a:prstGeom prst="rect">
            <a:avLst/>
          </a:prstGeom>
          <a:noFill/>
          <a:ln>
            <a:noFill/>
          </a:ln>
        </p:spPr>
      </p:pic>
      <p:pic>
        <p:nvPicPr>
          <p:cNvPr id="29" name="Google Shape;29;p4"/>
          <p:cNvPicPr preferRelativeResize="0"/>
          <p:nvPr/>
        </p:nvPicPr>
        <p:blipFill>
          <a:blip r:embed="rId3">
            <a:alphaModFix/>
          </a:blip>
          <a:stretch>
            <a:fillRect/>
          </a:stretch>
        </p:blipFill>
        <p:spPr>
          <a:xfrm rot="-9081239">
            <a:off x="8257821" y="1647105"/>
            <a:ext cx="784591" cy="78459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 name="Google Shape;32;p5"/>
          <p:cNvSpPr txBox="1">
            <a:spLocks noGrp="1"/>
          </p:cNvSpPr>
          <p:nvPr>
            <p:ph type="subTitle" idx="1"/>
          </p:nvPr>
        </p:nvSpPr>
        <p:spPr>
          <a:xfrm>
            <a:off x="1366963" y="1967728"/>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a:endParaRPr/>
          </a:p>
        </p:txBody>
      </p:sp>
      <p:sp>
        <p:nvSpPr>
          <p:cNvPr id="33" name="Google Shape;33;p5"/>
          <p:cNvSpPr txBox="1">
            <a:spLocks noGrp="1"/>
          </p:cNvSpPr>
          <p:nvPr>
            <p:ph type="subTitle" idx="2"/>
          </p:nvPr>
        </p:nvSpPr>
        <p:spPr>
          <a:xfrm>
            <a:off x="4869438" y="1967728"/>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algn="ctr" rtl="0">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a:endParaRPr/>
          </a:p>
        </p:txBody>
      </p:sp>
      <p:sp>
        <p:nvSpPr>
          <p:cNvPr id="34" name="Google Shape;34;p5"/>
          <p:cNvSpPr txBox="1">
            <a:spLocks noGrp="1"/>
          </p:cNvSpPr>
          <p:nvPr>
            <p:ph type="subTitle" idx="3"/>
          </p:nvPr>
        </p:nvSpPr>
        <p:spPr>
          <a:xfrm>
            <a:off x="1692163" y="2734126"/>
            <a:ext cx="2257200" cy="110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 name="Google Shape;35;p5"/>
          <p:cNvSpPr txBox="1">
            <a:spLocks noGrp="1"/>
          </p:cNvSpPr>
          <p:nvPr>
            <p:ph type="subTitle" idx="4"/>
          </p:nvPr>
        </p:nvSpPr>
        <p:spPr>
          <a:xfrm>
            <a:off x="5194638" y="2734126"/>
            <a:ext cx="2257200" cy="110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36" name="Google Shape;36;p5"/>
          <p:cNvPicPr preferRelativeResize="0"/>
          <p:nvPr/>
        </p:nvPicPr>
        <p:blipFill>
          <a:blip r:embed="rId2">
            <a:alphaModFix/>
          </a:blip>
          <a:stretch>
            <a:fillRect/>
          </a:stretch>
        </p:blipFill>
        <p:spPr>
          <a:xfrm rot="8999999">
            <a:off x="7054173" y="91351"/>
            <a:ext cx="1630675" cy="1834948"/>
          </a:xfrm>
          <a:prstGeom prst="rect">
            <a:avLst/>
          </a:prstGeom>
          <a:noFill/>
          <a:ln>
            <a:noFill/>
          </a:ln>
        </p:spPr>
      </p:pic>
      <p:pic>
        <p:nvPicPr>
          <p:cNvPr id="37" name="Google Shape;37;p5"/>
          <p:cNvPicPr preferRelativeResize="0"/>
          <p:nvPr/>
        </p:nvPicPr>
        <p:blipFill>
          <a:blip r:embed="rId3">
            <a:alphaModFix/>
          </a:blip>
          <a:stretch>
            <a:fillRect/>
          </a:stretch>
        </p:blipFill>
        <p:spPr>
          <a:xfrm rot="-2700000">
            <a:off x="7441212" y="616528"/>
            <a:ext cx="784589" cy="784589"/>
          </a:xfrm>
          <a:prstGeom prst="rect">
            <a:avLst/>
          </a:prstGeom>
          <a:noFill/>
          <a:ln>
            <a:noFill/>
          </a:ln>
        </p:spPr>
      </p:pic>
      <p:pic>
        <p:nvPicPr>
          <p:cNvPr id="38" name="Google Shape;38;p5"/>
          <p:cNvPicPr preferRelativeResize="0"/>
          <p:nvPr/>
        </p:nvPicPr>
        <p:blipFill>
          <a:blip r:embed="rId4">
            <a:alphaModFix/>
          </a:blip>
          <a:stretch>
            <a:fillRect/>
          </a:stretch>
        </p:blipFill>
        <p:spPr>
          <a:xfrm rot="-6109617" flipH="1">
            <a:off x="199209" y="3777608"/>
            <a:ext cx="1064275" cy="112648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632159" y="1735306"/>
            <a:ext cx="3048900" cy="44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a:lvl1pPr>
            <a:lvl2pPr lvl="1" algn="r" rtl="0">
              <a:lnSpc>
                <a:spcPct val="100000"/>
              </a:lnSpc>
              <a:spcBef>
                <a:spcPts val="0"/>
              </a:spcBef>
              <a:spcAft>
                <a:spcPts val="0"/>
              </a:spcAft>
              <a:buSzPts val="2800"/>
              <a:buNone/>
              <a:defRPr/>
            </a:lvl2pPr>
            <a:lvl3pPr lvl="2" algn="r" rtl="0">
              <a:lnSpc>
                <a:spcPct val="100000"/>
              </a:lnSpc>
              <a:spcBef>
                <a:spcPts val="0"/>
              </a:spcBef>
              <a:spcAft>
                <a:spcPts val="0"/>
              </a:spcAft>
              <a:buSzPts val="2800"/>
              <a:buNone/>
              <a:defRPr/>
            </a:lvl3pPr>
            <a:lvl4pPr lvl="3" algn="r" rtl="0">
              <a:lnSpc>
                <a:spcPct val="100000"/>
              </a:lnSpc>
              <a:spcBef>
                <a:spcPts val="0"/>
              </a:spcBef>
              <a:spcAft>
                <a:spcPts val="0"/>
              </a:spcAft>
              <a:buSzPts val="2800"/>
              <a:buNone/>
              <a:defRPr/>
            </a:lvl4pPr>
            <a:lvl5pPr lvl="4" algn="r" rtl="0">
              <a:lnSpc>
                <a:spcPct val="100000"/>
              </a:lnSpc>
              <a:spcBef>
                <a:spcPts val="0"/>
              </a:spcBef>
              <a:spcAft>
                <a:spcPts val="0"/>
              </a:spcAft>
              <a:buSzPts val="2800"/>
              <a:buNone/>
              <a:defRPr/>
            </a:lvl5pPr>
            <a:lvl6pPr lvl="5" algn="r" rtl="0">
              <a:lnSpc>
                <a:spcPct val="100000"/>
              </a:lnSpc>
              <a:spcBef>
                <a:spcPts val="0"/>
              </a:spcBef>
              <a:spcAft>
                <a:spcPts val="0"/>
              </a:spcAft>
              <a:buSzPts val="2800"/>
              <a:buNone/>
              <a:defRPr/>
            </a:lvl6pPr>
            <a:lvl7pPr lvl="6" algn="r" rtl="0">
              <a:lnSpc>
                <a:spcPct val="100000"/>
              </a:lnSpc>
              <a:spcBef>
                <a:spcPts val="0"/>
              </a:spcBef>
              <a:spcAft>
                <a:spcPts val="0"/>
              </a:spcAft>
              <a:buSzPts val="2800"/>
              <a:buNone/>
              <a:defRPr/>
            </a:lvl7pPr>
            <a:lvl8pPr lvl="7" algn="r" rtl="0">
              <a:lnSpc>
                <a:spcPct val="100000"/>
              </a:lnSpc>
              <a:spcBef>
                <a:spcPts val="0"/>
              </a:spcBef>
              <a:spcAft>
                <a:spcPts val="0"/>
              </a:spcAft>
              <a:buSzPts val="2800"/>
              <a:buNone/>
              <a:defRPr/>
            </a:lvl8pPr>
            <a:lvl9pPr lvl="8" algn="r" rtl="0">
              <a:lnSpc>
                <a:spcPct val="100000"/>
              </a:lnSpc>
              <a:spcBef>
                <a:spcPts val="0"/>
              </a:spcBef>
              <a:spcAft>
                <a:spcPts val="0"/>
              </a:spcAft>
              <a:buSzPts val="2800"/>
              <a:buNone/>
              <a:defRPr/>
            </a:lvl9pPr>
          </a:lstStyle>
          <a:p>
            <a:endParaRPr/>
          </a:p>
        </p:txBody>
      </p:sp>
      <p:sp>
        <p:nvSpPr>
          <p:cNvPr id="46" name="Google Shape;46;p7"/>
          <p:cNvSpPr txBox="1">
            <a:spLocks noGrp="1"/>
          </p:cNvSpPr>
          <p:nvPr>
            <p:ph type="body" idx="1"/>
          </p:nvPr>
        </p:nvSpPr>
        <p:spPr>
          <a:xfrm>
            <a:off x="632209" y="2198894"/>
            <a:ext cx="3048900" cy="1209300"/>
          </a:xfrm>
          <a:prstGeom prst="rect">
            <a:avLst/>
          </a:prstGeom>
        </p:spPr>
        <p:txBody>
          <a:bodyPr spcFirstLastPara="1" wrap="square" lIns="91425" tIns="91425" rIns="91425" bIns="91425" anchor="t" anchorCtr="0">
            <a:noAutofit/>
          </a:bodyPr>
          <a:lstStyle>
            <a:lvl1pPr marL="457200" lvl="0" indent="-342900" algn="r" rtl="0">
              <a:lnSpc>
                <a:spcPct val="100000"/>
              </a:lnSpc>
              <a:spcBef>
                <a:spcPts val="0"/>
              </a:spcBef>
              <a:spcAft>
                <a:spcPts val="0"/>
              </a:spcAft>
              <a:buSzPts val="1800"/>
              <a:buChar char="●"/>
              <a:defRPr sz="1400"/>
            </a:lvl1pPr>
            <a:lvl2pPr marL="914400" lvl="1" indent="-317500" algn="r" rtl="0">
              <a:lnSpc>
                <a:spcPct val="100000"/>
              </a:lnSpc>
              <a:spcBef>
                <a:spcPts val="0"/>
              </a:spcBef>
              <a:spcAft>
                <a:spcPts val="0"/>
              </a:spcAft>
              <a:buSzPts val="1400"/>
              <a:buChar char="○"/>
              <a:defRPr/>
            </a:lvl2pPr>
            <a:lvl3pPr marL="1371600" lvl="2" indent="-317500" algn="r" rtl="0">
              <a:lnSpc>
                <a:spcPct val="100000"/>
              </a:lnSpc>
              <a:spcBef>
                <a:spcPts val="0"/>
              </a:spcBef>
              <a:spcAft>
                <a:spcPts val="0"/>
              </a:spcAft>
              <a:buSzPts val="1400"/>
              <a:buChar char="■"/>
              <a:defRPr/>
            </a:lvl3pPr>
            <a:lvl4pPr marL="1828800" lvl="3" indent="-317500" algn="r" rtl="0">
              <a:lnSpc>
                <a:spcPct val="100000"/>
              </a:lnSpc>
              <a:spcBef>
                <a:spcPts val="0"/>
              </a:spcBef>
              <a:spcAft>
                <a:spcPts val="0"/>
              </a:spcAft>
              <a:buSzPts val="1400"/>
              <a:buChar char="●"/>
              <a:defRPr/>
            </a:lvl4pPr>
            <a:lvl5pPr marL="2286000" lvl="4" indent="-317500" algn="r" rtl="0">
              <a:lnSpc>
                <a:spcPct val="100000"/>
              </a:lnSpc>
              <a:spcBef>
                <a:spcPts val="0"/>
              </a:spcBef>
              <a:spcAft>
                <a:spcPts val="0"/>
              </a:spcAft>
              <a:buSzPts val="1400"/>
              <a:buChar char="○"/>
              <a:defRPr/>
            </a:lvl5pPr>
            <a:lvl6pPr marL="2743200" lvl="5" indent="-317500" algn="r" rtl="0">
              <a:lnSpc>
                <a:spcPct val="100000"/>
              </a:lnSpc>
              <a:spcBef>
                <a:spcPts val="0"/>
              </a:spcBef>
              <a:spcAft>
                <a:spcPts val="0"/>
              </a:spcAft>
              <a:buSzPts val="1400"/>
              <a:buChar char="■"/>
              <a:defRPr/>
            </a:lvl6pPr>
            <a:lvl7pPr marL="3200400" lvl="6" indent="-317500" algn="r" rtl="0">
              <a:lnSpc>
                <a:spcPct val="100000"/>
              </a:lnSpc>
              <a:spcBef>
                <a:spcPts val="0"/>
              </a:spcBef>
              <a:spcAft>
                <a:spcPts val="0"/>
              </a:spcAft>
              <a:buSzPts val="1400"/>
              <a:buChar char="●"/>
              <a:defRPr/>
            </a:lvl7pPr>
            <a:lvl8pPr marL="3657600" lvl="7" indent="-317500" algn="r" rtl="0">
              <a:lnSpc>
                <a:spcPct val="100000"/>
              </a:lnSpc>
              <a:spcBef>
                <a:spcPts val="0"/>
              </a:spcBef>
              <a:spcAft>
                <a:spcPts val="0"/>
              </a:spcAft>
              <a:buSzPts val="1400"/>
              <a:buChar char="○"/>
              <a:defRPr/>
            </a:lvl8pPr>
            <a:lvl9pPr marL="4114800" lvl="8" indent="-317500" algn="r" rtl="0">
              <a:lnSpc>
                <a:spcPct val="100000"/>
              </a:lnSpc>
              <a:spcBef>
                <a:spcPts val="0"/>
              </a:spcBef>
              <a:spcAft>
                <a:spcPts val="0"/>
              </a:spcAft>
              <a:buSzPts val="1400"/>
              <a:buChar char="■"/>
              <a:defRPr/>
            </a:lvl9pPr>
          </a:lstStyle>
          <a:p>
            <a:endParaRPr/>
          </a:p>
        </p:txBody>
      </p:sp>
      <p:pic>
        <p:nvPicPr>
          <p:cNvPr id="47" name="Google Shape;47;p7"/>
          <p:cNvPicPr preferRelativeResize="0"/>
          <p:nvPr/>
        </p:nvPicPr>
        <p:blipFill>
          <a:blip r:embed="rId2">
            <a:alphaModFix/>
          </a:blip>
          <a:stretch>
            <a:fillRect/>
          </a:stretch>
        </p:blipFill>
        <p:spPr>
          <a:xfrm rot="2846203">
            <a:off x="293574" y="65276"/>
            <a:ext cx="1630675" cy="1834946"/>
          </a:xfrm>
          <a:prstGeom prst="rect">
            <a:avLst/>
          </a:prstGeom>
          <a:noFill/>
          <a:ln>
            <a:noFill/>
          </a:ln>
        </p:spPr>
      </p:pic>
      <p:pic>
        <p:nvPicPr>
          <p:cNvPr id="48" name="Google Shape;48;p7"/>
          <p:cNvPicPr preferRelativeResize="0"/>
          <p:nvPr/>
        </p:nvPicPr>
        <p:blipFill>
          <a:blip r:embed="rId3">
            <a:alphaModFix/>
          </a:blip>
          <a:stretch>
            <a:fillRect/>
          </a:stretch>
        </p:blipFill>
        <p:spPr>
          <a:xfrm flipH="1">
            <a:off x="1095476" y="3573100"/>
            <a:ext cx="4710674" cy="3690650"/>
          </a:xfrm>
          <a:prstGeom prst="rect">
            <a:avLst/>
          </a:prstGeom>
          <a:noFill/>
          <a:ln>
            <a:noFill/>
          </a:ln>
        </p:spPr>
      </p:pic>
      <p:pic>
        <p:nvPicPr>
          <p:cNvPr id="49" name="Google Shape;49;p7"/>
          <p:cNvPicPr preferRelativeResize="0"/>
          <p:nvPr/>
        </p:nvPicPr>
        <p:blipFill>
          <a:blip r:embed="rId4">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2163341" y="1307100"/>
            <a:ext cx="6367800" cy="252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9500"/>
              <a:buNone/>
              <a:defRPr sz="9500"/>
            </a:lvl1pPr>
            <a:lvl2pPr lvl="1" algn="r" rtl="0">
              <a:spcBef>
                <a:spcPts val="0"/>
              </a:spcBef>
              <a:spcAft>
                <a:spcPts val="0"/>
              </a:spcAft>
              <a:buSzPts val="9500"/>
              <a:buNone/>
              <a:defRPr sz="9500"/>
            </a:lvl2pPr>
            <a:lvl3pPr lvl="2" algn="r" rtl="0">
              <a:spcBef>
                <a:spcPts val="0"/>
              </a:spcBef>
              <a:spcAft>
                <a:spcPts val="0"/>
              </a:spcAft>
              <a:buSzPts val="9500"/>
              <a:buNone/>
              <a:defRPr sz="9500"/>
            </a:lvl3pPr>
            <a:lvl4pPr lvl="3" algn="r" rtl="0">
              <a:spcBef>
                <a:spcPts val="0"/>
              </a:spcBef>
              <a:spcAft>
                <a:spcPts val="0"/>
              </a:spcAft>
              <a:buSzPts val="9500"/>
              <a:buNone/>
              <a:defRPr sz="9500"/>
            </a:lvl4pPr>
            <a:lvl5pPr lvl="4" algn="r" rtl="0">
              <a:spcBef>
                <a:spcPts val="0"/>
              </a:spcBef>
              <a:spcAft>
                <a:spcPts val="0"/>
              </a:spcAft>
              <a:buSzPts val="9500"/>
              <a:buNone/>
              <a:defRPr sz="9500"/>
            </a:lvl5pPr>
            <a:lvl6pPr lvl="5" algn="r" rtl="0">
              <a:spcBef>
                <a:spcPts val="0"/>
              </a:spcBef>
              <a:spcAft>
                <a:spcPts val="0"/>
              </a:spcAft>
              <a:buSzPts val="9500"/>
              <a:buNone/>
              <a:defRPr sz="9500"/>
            </a:lvl6pPr>
            <a:lvl7pPr lvl="6" algn="r" rtl="0">
              <a:spcBef>
                <a:spcPts val="0"/>
              </a:spcBef>
              <a:spcAft>
                <a:spcPts val="0"/>
              </a:spcAft>
              <a:buSzPts val="9500"/>
              <a:buNone/>
              <a:defRPr sz="9500"/>
            </a:lvl7pPr>
            <a:lvl8pPr lvl="7" algn="r" rtl="0">
              <a:spcBef>
                <a:spcPts val="0"/>
              </a:spcBef>
              <a:spcAft>
                <a:spcPts val="0"/>
              </a:spcAft>
              <a:buSzPts val="9500"/>
              <a:buNone/>
              <a:defRPr sz="9500"/>
            </a:lvl8pPr>
            <a:lvl9pPr lvl="8" algn="r" rtl="0">
              <a:spcBef>
                <a:spcPts val="0"/>
              </a:spcBef>
              <a:spcAft>
                <a:spcPts val="0"/>
              </a:spcAft>
              <a:buSzPts val="9500"/>
              <a:buNone/>
              <a:defRPr sz="9500"/>
            </a:lvl9pPr>
          </a:lstStyle>
          <a:p>
            <a:endParaRPr/>
          </a:p>
        </p:txBody>
      </p:sp>
      <p:pic>
        <p:nvPicPr>
          <p:cNvPr id="52" name="Google Shape;52;p8"/>
          <p:cNvPicPr preferRelativeResize="0"/>
          <p:nvPr/>
        </p:nvPicPr>
        <p:blipFill>
          <a:blip r:embed="rId2">
            <a:alphaModFix/>
          </a:blip>
          <a:stretch>
            <a:fillRect/>
          </a:stretch>
        </p:blipFill>
        <p:spPr>
          <a:xfrm rot="10800000">
            <a:off x="228749" y="1501448"/>
            <a:ext cx="2819414" cy="3531602"/>
          </a:xfrm>
          <a:prstGeom prst="rect">
            <a:avLst/>
          </a:prstGeom>
          <a:noFill/>
          <a:ln>
            <a:noFill/>
          </a:ln>
        </p:spPr>
      </p:pic>
      <p:pic>
        <p:nvPicPr>
          <p:cNvPr id="53" name="Google Shape;53;p8"/>
          <p:cNvPicPr preferRelativeResize="0"/>
          <p:nvPr/>
        </p:nvPicPr>
        <p:blipFill>
          <a:blip r:embed="rId3">
            <a:alphaModFix/>
          </a:blip>
          <a:stretch>
            <a:fillRect/>
          </a:stretch>
        </p:blipFill>
        <p:spPr>
          <a:xfrm rot="-9044240">
            <a:off x="2482346" y="2982146"/>
            <a:ext cx="1090751" cy="115447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83100" y="1603025"/>
            <a:ext cx="3860700" cy="65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56" name="Google Shape;56;p9"/>
          <p:cNvSpPr txBox="1">
            <a:spLocks noGrp="1"/>
          </p:cNvSpPr>
          <p:nvPr>
            <p:ph type="subTitle" idx="1"/>
          </p:nvPr>
        </p:nvSpPr>
        <p:spPr>
          <a:xfrm>
            <a:off x="883100" y="2260375"/>
            <a:ext cx="3860700" cy="128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pic>
        <p:nvPicPr>
          <p:cNvPr id="57" name="Google Shape;57;p9"/>
          <p:cNvPicPr preferRelativeResize="0"/>
          <p:nvPr/>
        </p:nvPicPr>
        <p:blipFill>
          <a:blip r:embed="rId2">
            <a:alphaModFix/>
          </a:blip>
          <a:stretch>
            <a:fillRect/>
          </a:stretch>
        </p:blipFill>
        <p:spPr>
          <a:xfrm flipH="1">
            <a:off x="5198723" y="372950"/>
            <a:ext cx="3565175" cy="4465751"/>
          </a:xfrm>
          <a:prstGeom prst="rect">
            <a:avLst/>
          </a:prstGeom>
          <a:noFill/>
          <a:ln>
            <a:noFill/>
          </a:ln>
        </p:spPr>
      </p:pic>
      <p:pic>
        <p:nvPicPr>
          <p:cNvPr id="58" name="Google Shape;58;p9"/>
          <p:cNvPicPr preferRelativeResize="0"/>
          <p:nvPr/>
        </p:nvPicPr>
        <p:blipFill>
          <a:blip r:embed="rId3">
            <a:alphaModFix/>
          </a:blip>
          <a:stretch>
            <a:fillRect/>
          </a:stretch>
        </p:blipFill>
        <p:spPr>
          <a:xfrm flipH="1">
            <a:off x="7240428" y="2763417"/>
            <a:ext cx="1379264" cy="14598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9"/>
        <p:cNvGrpSpPr/>
        <p:nvPr/>
      </p:nvGrpSpPr>
      <p:grpSpPr>
        <a:xfrm>
          <a:off x="0" y="0"/>
          <a:ext cx="0" cy="0"/>
          <a:chOff x="0" y="0"/>
          <a:chExt cx="0" cy="0"/>
        </a:xfrm>
      </p:grpSpPr>
      <p:sp>
        <p:nvSpPr>
          <p:cNvPr id="70" name="Google Shape;70;p13"/>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3"/>
          <p:cNvSpPr txBox="1">
            <a:spLocks noGrp="1"/>
          </p:cNvSpPr>
          <p:nvPr>
            <p:ph type="title" idx="2" hasCustomPrompt="1"/>
          </p:nvPr>
        </p:nvSpPr>
        <p:spPr>
          <a:xfrm>
            <a:off x="853509" y="1653856"/>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72" name="Google Shape;72;p13"/>
          <p:cNvSpPr txBox="1">
            <a:spLocks noGrp="1"/>
          </p:cNvSpPr>
          <p:nvPr>
            <p:ph type="title" idx="3"/>
          </p:nvPr>
        </p:nvSpPr>
        <p:spPr>
          <a:xfrm>
            <a:off x="2119075" y="1537200"/>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3" name="Google Shape;73;p13"/>
          <p:cNvSpPr txBox="1">
            <a:spLocks noGrp="1"/>
          </p:cNvSpPr>
          <p:nvPr>
            <p:ph type="subTitle" idx="1"/>
          </p:nvPr>
        </p:nvSpPr>
        <p:spPr>
          <a:xfrm>
            <a:off x="2119075" y="201805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13"/>
          <p:cNvSpPr txBox="1">
            <a:spLocks noGrp="1"/>
          </p:cNvSpPr>
          <p:nvPr>
            <p:ph type="title" idx="4"/>
          </p:nvPr>
        </p:nvSpPr>
        <p:spPr>
          <a:xfrm>
            <a:off x="5858750" y="1537200"/>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5" name="Google Shape;75;p13"/>
          <p:cNvSpPr txBox="1">
            <a:spLocks noGrp="1"/>
          </p:cNvSpPr>
          <p:nvPr>
            <p:ph type="subTitle" idx="5"/>
          </p:nvPr>
        </p:nvSpPr>
        <p:spPr>
          <a:xfrm>
            <a:off x="5858750" y="201805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 name="Google Shape;76;p13"/>
          <p:cNvSpPr txBox="1">
            <a:spLocks noGrp="1"/>
          </p:cNvSpPr>
          <p:nvPr>
            <p:ph type="title" idx="6"/>
          </p:nvPr>
        </p:nvSpPr>
        <p:spPr>
          <a:xfrm>
            <a:off x="2119050" y="3061625"/>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7" name="Google Shape;77;p13"/>
          <p:cNvSpPr txBox="1">
            <a:spLocks noGrp="1"/>
          </p:cNvSpPr>
          <p:nvPr>
            <p:ph type="subTitle" idx="7"/>
          </p:nvPr>
        </p:nvSpPr>
        <p:spPr>
          <a:xfrm>
            <a:off x="2119050" y="354240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 name="Google Shape;78;p13"/>
          <p:cNvSpPr txBox="1">
            <a:spLocks noGrp="1"/>
          </p:cNvSpPr>
          <p:nvPr>
            <p:ph type="title" idx="8"/>
          </p:nvPr>
        </p:nvSpPr>
        <p:spPr>
          <a:xfrm>
            <a:off x="5858725" y="3061625"/>
            <a:ext cx="2355600" cy="5166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79" name="Google Shape;79;p13"/>
          <p:cNvSpPr txBox="1">
            <a:spLocks noGrp="1"/>
          </p:cNvSpPr>
          <p:nvPr>
            <p:ph type="subTitle" idx="9"/>
          </p:nvPr>
        </p:nvSpPr>
        <p:spPr>
          <a:xfrm>
            <a:off x="5858725" y="3542400"/>
            <a:ext cx="2216400" cy="67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 name="Google Shape;80;p13"/>
          <p:cNvSpPr txBox="1">
            <a:spLocks noGrp="1"/>
          </p:cNvSpPr>
          <p:nvPr>
            <p:ph type="title" idx="13" hasCustomPrompt="1"/>
          </p:nvPr>
        </p:nvSpPr>
        <p:spPr>
          <a:xfrm>
            <a:off x="4595450" y="1653856"/>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81" name="Google Shape;81;p13"/>
          <p:cNvSpPr txBox="1">
            <a:spLocks noGrp="1"/>
          </p:cNvSpPr>
          <p:nvPr>
            <p:ph type="title" idx="14" hasCustomPrompt="1"/>
          </p:nvPr>
        </p:nvSpPr>
        <p:spPr>
          <a:xfrm>
            <a:off x="853450" y="3178281"/>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82" name="Google Shape;82;p13"/>
          <p:cNvSpPr txBox="1">
            <a:spLocks noGrp="1"/>
          </p:cNvSpPr>
          <p:nvPr>
            <p:ph type="title" idx="15" hasCustomPrompt="1"/>
          </p:nvPr>
        </p:nvSpPr>
        <p:spPr>
          <a:xfrm>
            <a:off x="4595450" y="3178281"/>
            <a:ext cx="1189200" cy="89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pic>
        <p:nvPicPr>
          <p:cNvPr id="83" name="Google Shape;83;p13"/>
          <p:cNvPicPr preferRelativeResize="0"/>
          <p:nvPr/>
        </p:nvPicPr>
        <p:blipFill>
          <a:blip r:embed="rId2">
            <a:alphaModFix/>
          </a:blip>
          <a:stretch>
            <a:fillRect/>
          </a:stretch>
        </p:blipFill>
        <p:spPr>
          <a:xfrm rot="5379886">
            <a:off x="7228550" y="-22174"/>
            <a:ext cx="1630675" cy="1834946"/>
          </a:xfrm>
          <a:prstGeom prst="rect">
            <a:avLst/>
          </a:prstGeom>
          <a:noFill/>
          <a:ln>
            <a:noFill/>
          </a:ln>
        </p:spPr>
      </p:pic>
      <p:pic>
        <p:nvPicPr>
          <p:cNvPr id="84" name="Google Shape;84;p13"/>
          <p:cNvPicPr preferRelativeResize="0"/>
          <p:nvPr/>
        </p:nvPicPr>
        <p:blipFill>
          <a:blip r:embed="rId3">
            <a:alphaModFix/>
          </a:blip>
          <a:stretch>
            <a:fillRect/>
          </a:stretch>
        </p:blipFill>
        <p:spPr>
          <a:xfrm rot="1164674">
            <a:off x="8171321" y="1169139"/>
            <a:ext cx="784588" cy="78458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1pPr>
            <a:lvl2pPr lvl="1">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2pPr>
            <a:lvl3pPr lvl="2">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3pPr>
            <a:lvl4pPr lvl="3">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4pPr>
            <a:lvl5pPr lvl="4">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5pPr>
            <a:lvl6pPr lvl="5">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6pPr>
            <a:lvl7pPr lvl="6">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7pPr>
            <a:lvl8pPr lvl="7">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8pPr>
            <a:lvl9pPr lvl="8">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9pPr>
          </a:lstStyle>
          <a:p>
            <a:endParaRPr/>
          </a:p>
        </p:txBody>
      </p:sp>
      <p:sp>
        <p:nvSpPr>
          <p:cNvPr id="7" name="Google Shape;7;p1"/>
          <p:cNvSpPr txBox="1">
            <a:spLocks noGrp="1"/>
          </p:cNvSpPr>
          <p:nvPr>
            <p:ph type="body" idx="1"/>
          </p:nvPr>
        </p:nvSpPr>
        <p:spPr>
          <a:xfrm>
            <a:off x="708600" y="1152475"/>
            <a:ext cx="77268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8" r:id="rId8"/>
    <p:sldLayoutId id="2147483659" r:id="rId9"/>
    <p:sldLayoutId id="2147483660" r:id="rId10"/>
    <p:sldLayoutId id="2147483667" r:id="rId11"/>
    <p:sldLayoutId id="2147483672" r:id="rId12"/>
    <p:sldLayoutId id="2147483678" r:id="rId13"/>
    <p:sldLayoutId id="2147483679" r:id="rId14"/>
    <p:sldLayoutId id="2147483681" r:id="rId15"/>
    <p:sldLayoutId id="2147483682"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10.png"/></Relationships>
</file>

<file path=ppt/slides/_rels/slide2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3" name="Imagem 2">
            <a:extLst>
              <a:ext uri="{FF2B5EF4-FFF2-40B4-BE49-F238E27FC236}">
                <a16:creationId xmlns:a16="http://schemas.microsoft.com/office/drawing/2014/main" id="{66F53C32-17A1-4B03-9A74-F300441F0209}"/>
              </a:ext>
            </a:extLst>
          </p:cNvPr>
          <p:cNvPicPr>
            <a:picLocks noChangeAspect="1"/>
          </p:cNvPicPr>
          <p:nvPr/>
        </p:nvPicPr>
        <p:blipFill>
          <a:blip r:embed="rId3"/>
          <a:stretch>
            <a:fillRect/>
          </a:stretch>
        </p:blipFill>
        <p:spPr>
          <a:xfrm>
            <a:off x="4035664" y="3865485"/>
            <a:ext cx="1105295" cy="1105295"/>
          </a:xfrm>
          <a:prstGeom prst="rect">
            <a:avLst/>
          </a:prstGeom>
        </p:spPr>
      </p:pic>
      <p:sp>
        <p:nvSpPr>
          <p:cNvPr id="265" name="Google Shape;265;p39"/>
          <p:cNvSpPr txBox="1">
            <a:spLocks noGrp="1"/>
          </p:cNvSpPr>
          <p:nvPr>
            <p:ph type="ctrTitle"/>
          </p:nvPr>
        </p:nvSpPr>
        <p:spPr>
          <a:xfrm>
            <a:off x="681600" y="980400"/>
            <a:ext cx="7780800" cy="23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Sistema Especialista </a:t>
            </a:r>
            <a:br>
              <a:rPr lang="en" sz="6000" dirty="0"/>
            </a:br>
            <a:r>
              <a:rPr lang="en" sz="6000" dirty="0">
                <a:latin typeface="MuseoModerno ExtraBold"/>
                <a:sym typeface="MuseoModerno ExtraBold"/>
              </a:rPr>
              <a:t>MYCIN</a:t>
            </a:r>
            <a:endParaRPr sz="6000" dirty="0">
              <a:latin typeface="MuseoModerno ExtraBold"/>
              <a:ea typeface="MuseoModerno ExtraBold"/>
              <a:cs typeface="MuseoModerno ExtraBold"/>
              <a:sym typeface="MuseoModerno ExtraBold"/>
            </a:endParaRPr>
          </a:p>
        </p:txBody>
      </p:sp>
      <p:sp>
        <p:nvSpPr>
          <p:cNvPr id="266" name="Google Shape;266;p39"/>
          <p:cNvSpPr txBox="1">
            <a:spLocks noGrp="1"/>
          </p:cNvSpPr>
          <p:nvPr>
            <p:ph type="subTitle" idx="1"/>
          </p:nvPr>
        </p:nvSpPr>
        <p:spPr>
          <a:xfrm>
            <a:off x="697912" y="2974200"/>
            <a:ext cx="77808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Bernardo Resende Andrés</a:t>
            </a:r>
          </a:p>
          <a:p>
            <a:pPr marL="0" lvl="0" indent="0" algn="ctr" rtl="0">
              <a:spcBef>
                <a:spcPts val="0"/>
              </a:spcBef>
              <a:spcAft>
                <a:spcPts val="0"/>
              </a:spcAft>
              <a:buNone/>
            </a:pPr>
            <a:r>
              <a:rPr lang="en" dirty="0"/>
              <a:t>Rafael De Souza Damasceno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4"/>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useoModerno ExtraBold"/>
                <a:ea typeface="MuseoModerno ExtraBold"/>
                <a:cs typeface="MuseoModerno ExtraBold"/>
                <a:sym typeface="MuseoModerno ExtraBold"/>
              </a:rPr>
              <a:t>MYCIN</a:t>
            </a:r>
            <a:endParaRPr dirty="0">
              <a:latin typeface="MuseoModerno ExtraBold"/>
              <a:ea typeface="MuseoModerno ExtraBold"/>
              <a:cs typeface="MuseoModerno ExtraBold"/>
              <a:sym typeface="MuseoModerno ExtraBold"/>
            </a:endParaRPr>
          </a:p>
        </p:txBody>
      </p:sp>
      <p:sp>
        <p:nvSpPr>
          <p:cNvPr id="313" name="Google Shape;313;p44"/>
          <p:cNvSpPr txBox="1">
            <a:spLocks noGrp="1"/>
          </p:cNvSpPr>
          <p:nvPr>
            <p:ph type="subTitle" idx="1"/>
          </p:nvPr>
        </p:nvSpPr>
        <p:spPr>
          <a:xfrm>
            <a:off x="1368420" y="1967728"/>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OBJETIVO</a:t>
            </a:r>
            <a:endParaRPr b="1" dirty="0"/>
          </a:p>
        </p:txBody>
      </p:sp>
      <p:sp>
        <p:nvSpPr>
          <p:cNvPr id="314" name="Google Shape;314;p44"/>
          <p:cNvSpPr txBox="1">
            <a:spLocks noGrp="1"/>
          </p:cNvSpPr>
          <p:nvPr>
            <p:ph type="subTitle" idx="2"/>
          </p:nvPr>
        </p:nvSpPr>
        <p:spPr>
          <a:xfrm>
            <a:off x="4869439" y="1967728"/>
            <a:ext cx="3104523"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b="1" dirty="0"/>
              <a:t>DESENVOLVIMENTO</a:t>
            </a:r>
            <a:endParaRPr b="1" dirty="0"/>
          </a:p>
        </p:txBody>
      </p:sp>
      <p:sp>
        <p:nvSpPr>
          <p:cNvPr id="315" name="Google Shape;315;p44"/>
          <p:cNvSpPr txBox="1">
            <a:spLocks noGrp="1"/>
          </p:cNvSpPr>
          <p:nvPr>
            <p:ph type="subTitle" idx="3"/>
          </p:nvPr>
        </p:nvSpPr>
        <p:spPr>
          <a:xfrm>
            <a:off x="1692163" y="2549007"/>
            <a:ext cx="2257200" cy="110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MYCIN era um sistema especialista de encadeamento anterior que usava inteligência artificial para identificar bactérias que causam infecções graves.</a:t>
            </a:r>
            <a:endParaRPr dirty="0"/>
          </a:p>
        </p:txBody>
      </p:sp>
      <p:sp>
        <p:nvSpPr>
          <p:cNvPr id="316" name="Google Shape;316;p44"/>
          <p:cNvSpPr txBox="1">
            <a:spLocks noGrp="1"/>
          </p:cNvSpPr>
          <p:nvPr>
            <p:ph type="subTitle" idx="4"/>
          </p:nvPr>
        </p:nvSpPr>
        <p:spPr>
          <a:xfrm>
            <a:off x="5194639" y="2681128"/>
            <a:ext cx="2257200" cy="110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 O MYCIN foi desenvolvido ao longo de cinco ou seis anos no início da década de 1970 na Universidade de Stanford </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55"/>
          <p:cNvSpPr txBox="1">
            <a:spLocks noGrp="1"/>
          </p:cNvSpPr>
          <p:nvPr>
            <p:ph type="title"/>
          </p:nvPr>
        </p:nvSpPr>
        <p:spPr>
          <a:xfrm>
            <a:off x="720000" y="1759050"/>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SOBRE O LISP</a:t>
            </a:r>
            <a:br>
              <a:rPr lang="en" dirty="0"/>
            </a:br>
            <a:endParaRPr dirty="0"/>
          </a:p>
        </p:txBody>
      </p:sp>
      <p:sp>
        <p:nvSpPr>
          <p:cNvPr id="447" name="Google Shape;447;p55"/>
          <p:cNvSpPr txBox="1">
            <a:spLocks noGrp="1"/>
          </p:cNvSpPr>
          <p:nvPr>
            <p:ph type="subTitle" idx="1"/>
          </p:nvPr>
        </p:nvSpPr>
        <p:spPr>
          <a:xfrm>
            <a:off x="720000" y="2193175"/>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originalmente criado como uma prática notação matemática para programas de computador</a:t>
            </a:r>
            <a:endParaRPr dirty="0"/>
          </a:p>
        </p:txBody>
      </p:sp>
      <p:sp>
        <p:nvSpPr>
          <p:cNvPr id="448" name="Google Shape;448;p55"/>
          <p:cNvSpPr txBox="1">
            <a:spLocks noGrp="1"/>
          </p:cNvSpPr>
          <p:nvPr>
            <p:ph type="title" idx="2"/>
          </p:nvPr>
        </p:nvSpPr>
        <p:spPr>
          <a:xfrm>
            <a:off x="2159429" y="252652"/>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49" name="Google Shape;449;p55"/>
          <p:cNvSpPr txBox="1">
            <a:spLocks noGrp="1"/>
          </p:cNvSpPr>
          <p:nvPr>
            <p:ph type="subTitle" idx="3"/>
          </p:nvPr>
        </p:nvSpPr>
        <p:spPr>
          <a:xfrm>
            <a:off x="3419269" y="2193175"/>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Rapidamente se tornou a linguagem de programação preferida para pesquisas em inteligência artificial (IA).</a:t>
            </a:r>
            <a:endParaRPr dirty="0"/>
          </a:p>
        </p:txBody>
      </p:sp>
      <p:sp>
        <p:nvSpPr>
          <p:cNvPr id="450" name="Google Shape;450;p55"/>
          <p:cNvSpPr txBox="1">
            <a:spLocks noGrp="1"/>
          </p:cNvSpPr>
          <p:nvPr>
            <p:ph type="title" idx="4"/>
          </p:nvPr>
        </p:nvSpPr>
        <p:spPr>
          <a:xfrm flipH="1">
            <a:off x="85000" y="271912"/>
            <a:ext cx="931000" cy="9189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51" name="Google Shape;451;p55"/>
          <p:cNvSpPr txBox="1">
            <a:spLocks noGrp="1"/>
          </p:cNvSpPr>
          <p:nvPr>
            <p:ph type="subTitle" idx="5"/>
          </p:nvPr>
        </p:nvSpPr>
        <p:spPr>
          <a:xfrm>
            <a:off x="1319440" y="1363050"/>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52" name="Google Shape;452;p55"/>
          <p:cNvSpPr txBox="1">
            <a:spLocks noGrp="1"/>
          </p:cNvSpPr>
          <p:nvPr>
            <p:ph type="title" idx="6"/>
          </p:nvPr>
        </p:nvSpPr>
        <p:spPr>
          <a:xfrm>
            <a:off x="4965795" y="233850"/>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53" name="Google Shape;453;p55"/>
          <p:cNvSpPr txBox="1">
            <a:spLocks noGrp="1"/>
          </p:cNvSpPr>
          <p:nvPr>
            <p:ph type="subTitle" idx="7"/>
          </p:nvPr>
        </p:nvSpPr>
        <p:spPr>
          <a:xfrm>
            <a:off x="1016000" y="3626575"/>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Todo o código do programa é escrito como expressões S ou listas entre parênteses.</a:t>
            </a:r>
            <a:endParaRPr dirty="0"/>
          </a:p>
        </p:txBody>
      </p:sp>
      <p:sp>
        <p:nvSpPr>
          <p:cNvPr id="454" name="Google Shape;454;p55"/>
          <p:cNvSpPr txBox="1">
            <a:spLocks noGrp="1"/>
          </p:cNvSpPr>
          <p:nvPr>
            <p:ph type="title" idx="8"/>
          </p:nvPr>
        </p:nvSpPr>
        <p:spPr>
          <a:xfrm>
            <a:off x="6321745" y="821575"/>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55" name="Google Shape;455;p55"/>
          <p:cNvSpPr txBox="1">
            <a:spLocks noGrp="1"/>
          </p:cNvSpPr>
          <p:nvPr>
            <p:ph type="subTitle" idx="9"/>
          </p:nvPr>
        </p:nvSpPr>
        <p:spPr>
          <a:xfrm>
            <a:off x="6118545" y="2193175"/>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pioneira em muitas </a:t>
            </a:r>
            <a:r>
              <a:rPr lang="pt-BR" dirty="0" err="1"/>
              <a:t>idéias</a:t>
            </a:r>
            <a:r>
              <a:rPr lang="pt-BR" dirty="0"/>
              <a:t> na ciência da computação </a:t>
            </a:r>
            <a:endParaRPr dirty="0"/>
          </a:p>
        </p:txBody>
      </p:sp>
      <p:sp>
        <p:nvSpPr>
          <p:cNvPr id="456" name="Google Shape;456;p55"/>
          <p:cNvSpPr txBox="1">
            <a:spLocks noGrp="1"/>
          </p:cNvSpPr>
          <p:nvPr>
            <p:ph type="title" idx="13"/>
          </p:nvPr>
        </p:nvSpPr>
        <p:spPr>
          <a:xfrm>
            <a:off x="4190591" y="565836"/>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457" name="Google Shape;457;p55"/>
          <p:cNvSpPr txBox="1">
            <a:spLocks noGrp="1"/>
          </p:cNvSpPr>
          <p:nvPr>
            <p:ph type="subTitle" idx="14"/>
          </p:nvPr>
        </p:nvSpPr>
        <p:spPr>
          <a:xfrm>
            <a:off x="3624940" y="3611025"/>
            <a:ext cx="230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permitem aos programadores criar uma nova sintaxe ou novas linguagens específicas de domínio embutidas no </a:t>
            </a:r>
            <a:r>
              <a:rPr lang="pt-BR" dirty="0" err="1"/>
              <a:t>Lisp</a:t>
            </a:r>
            <a:r>
              <a:rPr lang="pt-BR" dirty="0"/>
              <a:t>.</a:t>
            </a:r>
            <a:endParaRPr dirty="0"/>
          </a:p>
        </p:txBody>
      </p:sp>
      <p:sp>
        <p:nvSpPr>
          <p:cNvPr id="458" name="Google Shape;458;p55"/>
          <p:cNvSpPr txBox="1">
            <a:spLocks noGrp="1"/>
          </p:cNvSpPr>
          <p:nvPr>
            <p:ph type="title" idx="15"/>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useoModerno ExtraBold"/>
                <a:ea typeface="MuseoModerno ExtraBold"/>
                <a:cs typeface="MuseoModerno ExtraBold"/>
                <a:sym typeface="MuseoModerno ExtraBold"/>
              </a:rPr>
              <a:t>DESENVOLVIDO EM LISP</a:t>
            </a:r>
            <a:endParaRPr dirty="0">
              <a:latin typeface="MuseoModerno ExtraBold"/>
              <a:ea typeface="MuseoModerno ExtraBold"/>
              <a:cs typeface="MuseoModerno ExtraBold"/>
              <a:sym typeface="MuseoModerno ExtraBold"/>
            </a:endParaRPr>
          </a:p>
        </p:txBody>
      </p:sp>
      <p:pic>
        <p:nvPicPr>
          <p:cNvPr id="15" name="Imagem 14">
            <a:extLst>
              <a:ext uri="{FF2B5EF4-FFF2-40B4-BE49-F238E27FC236}">
                <a16:creationId xmlns:a16="http://schemas.microsoft.com/office/drawing/2014/main" id="{D417C861-C9B8-442D-9EB1-B2367FCCC561}"/>
              </a:ext>
            </a:extLst>
          </p:cNvPr>
          <p:cNvPicPr>
            <a:picLocks noChangeAspect="1"/>
          </p:cNvPicPr>
          <p:nvPr/>
        </p:nvPicPr>
        <p:blipFill>
          <a:blip r:embed="rId3"/>
          <a:stretch>
            <a:fillRect/>
          </a:stretch>
        </p:blipFill>
        <p:spPr>
          <a:xfrm>
            <a:off x="8038705" y="3941962"/>
            <a:ext cx="1105295" cy="11052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title"/>
          </p:nvPr>
        </p:nvSpPr>
        <p:spPr>
          <a:xfrm>
            <a:off x="2290050" y="3170482"/>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seoModerno ExtraBold"/>
              <a:ea typeface="MuseoModerno ExtraBold"/>
              <a:cs typeface="MuseoModerno ExtraBold"/>
              <a:sym typeface="MuseoModerno ExtraBold"/>
            </a:endParaRPr>
          </a:p>
        </p:txBody>
      </p:sp>
      <p:sp>
        <p:nvSpPr>
          <p:cNvPr id="366" name="Google Shape;366;p48"/>
          <p:cNvSpPr txBox="1">
            <a:spLocks noGrp="1"/>
          </p:cNvSpPr>
          <p:nvPr>
            <p:ph type="subTitle" idx="1"/>
          </p:nvPr>
        </p:nvSpPr>
        <p:spPr>
          <a:xfrm>
            <a:off x="2290050" y="1430182"/>
            <a:ext cx="45639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p>
        </p:txBody>
      </p:sp>
      <p:pic>
        <p:nvPicPr>
          <p:cNvPr id="3" name="Imagem 2">
            <a:extLst>
              <a:ext uri="{FF2B5EF4-FFF2-40B4-BE49-F238E27FC236}">
                <a16:creationId xmlns:a16="http://schemas.microsoft.com/office/drawing/2014/main" id="{76CB6990-64DA-4B44-A5B8-15E1A646FC33}"/>
              </a:ext>
            </a:extLst>
          </p:cNvPr>
          <p:cNvPicPr>
            <a:picLocks noChangeAspect="1"/>
          </p:cNvPicPr>
          <p:nvPr/>
        </p:nvPicPr>
        <p:blipFill>
          <a:blip r:embed="rId3"/>
          <a:stretch>
            <a:fillRect/>
          </a:stretch>
        </p:blipFill>
        <p:spPr>
          <a:xfrm>
            <a:off x="2443162" y="1224280"/>
            <a:ext cx="4257675" cy="2552700"/>
          </a:xfrm>
          <a:prstGeom prst="rect">
            <a:avLst/>
          </a:prstGeom>
        </p:spPr>
      </p:pic>
    </p:spTree>
    <p:extLst>
      <p:ext uri="{BB962C8B-B14F-4D97-AF65-F5344CB8AC3E}">
        <p14:creationId xmlns:p14="http://schemas.microsoft.com/office/powerpoint/2010/main" val="308838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a:blip r:embed="rId3">
            <a:alphaModFix/>
          </a:blip>
          <a:stretch>
            <a:fillRect/>
          </a:stretch>
        </p:blipFill>
        <p:spPr>
          <a:xfrm rot="-1224444">
            <a:off x="3947198" y="1332036"/>
            <a:ext cx="1296933" cy="1369634"/>
          </a:xfrm>
          <a:prstGeom prst="rect">
            <a:avLst/>
          </a:prstGeom>
          <a:noFill/>
          <a:ln>
            <a:noFill/>
          </a:ln>
        </p:spPr>
      </p:pic>
      <p:sp>
        <p:nvSpPr>
          <p:cNvPr id="305" name="Google Shape;305;p43"/>
          <p:cNvSpPr txBox="1">
            <a:spLocks noGrp="1"/>
          </p:cNvSpPr>
          <p:nvPr>
            <p:ph type="title"/>
          </p:nvPr>
        </p:nvSpPr>
        <p:spPr>
          <a:xfrm>
            <a:off x="1211024" y="2576504"/>
            <a:ext cx="7038896" cy="65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METODOS DE OPERAÇÃO</a:t>
            </a:r>
            <a:endParaRPr b="1" dirty="0"/>
          </a:p>
        </p:txBody>
      </p:sp>
      <p:sp>
        <p:nvSpPr>
          <p:cNvPr id="306" name="Google Shape;306;p43"/>
          <p:cNvSpPr txBox="1">
            <a:spLocks noGrp="1"/>
          </p:cNvSpPr>
          <p:nvPr>
            <p:ph type="title" idx="2"/>
          </p:nvPr>
        </p:nvSpPr>
        <p:spPr>
          <a:xfrm>
            <a:off x="3731250" y="1492200"/>
            <a:ext cx="16815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
        <p:nvSpPr>
          <p:cNvPr id="307" name="Google Shape;307;p43"/>
          <p:cNvSpPr txBox="1">
            <a:spLocks noGrp="1"/>
          </p:cNvSpPr>
          <p:nvPr>
            <p:ph type="subTitle" idx="1"/>
          </p:nvPr>
        </p:nvSpPr>
        <p:spPr>
          <a:xfrm>
            <a:off x="1731150" y="3927554"/>
            <a:ext cx="5681700" cy="4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lt1"/>
              </a:solidFill>
            </a:endParaRPr>
          </a:p>
        </p:txBody>
      </p:sp>
      <p:pic>
        <p:nvPicPr>
          <p:cNvPr id="6" name="Imagem 5">
            <a:extLst>
              <a:ext uri="{FF2B5EF4-FFF2-40B4-BE49-F238E27FC236}">
                <a16:creationId xmlns:a16="http://schemas.microsoft.com/office/drawing/2014/main" id="{0C319BBA-91F6-4FFA-B749-BF12D603A9E2}"/>
              </a:ext>
            </a:extLst>
          </p:cNvPr>
          <p:cNvPicPr>
            <a:picLocks noChangeAspect="1"/>
          </p:cNvPicPr>
          <p:nvPr/>
        </p:nvPicPr>
        <p:blipFill>
          <a:blip r:embed="rId4"/>
          <a:stretch>
            <a:fillRect/>
          </a:stretch>
        </p:blipFill>
        <p:spPr>
          <a:xfrm>
            <a:off x="8038705" y="3952122"/>
            <a:ext cx="1105295" cy="1105295"/>
          </a:xfrm>
          <a:prstGeom prst="rect">
            <a:avLst/>
          </a:prstGeom>
        </p:spPr>
      </p:pic>
    </p:spTree>
    <p:extLst>
      <p:ext uri="{BB962C8B-B14F-4D97-AF65-F5344CB8AC3E}">
        <p14:creationId xmlns:p14="http://schemas.microsoft.com/office/powerpoint/2010/main" val="3285505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4"/>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useoModerno ExtraBold"/>
                <a:ea typeface="MuseoModerno ExtraBold"/>
                <a:cs typeface="MuseoModerno ExtraBold"/>
                <a:sym typeface="MuseoModerno ExtraBold"/>
              </a:rPr>
              <a:t>METODOS E OPERAÇÕES</a:t>
            </a:r>
            <a:endParaRPr dirty="0">
              <a:latin typeface="MuseoModerno ExtraBold"/>
              <a:ea typeface="MuseoModerno ExtraBold"/>
              <a:cs typeface="MuseoModerno ExtraBold"/>
              <a:sym typeface="MuseoModerno ExtraBold"/>
            </a:endParaRPr>
          </a:p>
        </p:txBody>
      </p:sp>
      <p:sp>
        <p:nvSpPr>
          <p:cNvPr id="313" name="Google Shape;313;p44"/>
          <p:cNvSpPr txBox="1">
            <a:spLocks noGrp="1"/>
          </p:cNvSpPr>
          <p:nvPr>
            <p:ph type="subTitle" idx="1"/>
          </p:nvPr>
        </p:nvSpPr>
        <p:spPr>
          <a:xfrm>
            <a:off x="1439716" y="1967728"/>
            <a:ext cx="2907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b="1" dirty="0"/>
              <a:t>COMO O MYCIN ERA OPERADO?</a:t>
            </a:r>
            <a:endParaRPr b="1" dirty="0"/>
          </a:p>
        </p:txBody>
      </p:sp>
      <p:sp>
        <p:nvSpPr>
          <p:cNvPr id="314" name="Google Shape;314;p44"/>
          <p:cNvSpPr txBox="1">
            <a:spLocks noGrp="1"/>
          </p:cNvSpPr>
          <p:nvPr>
            <p:ph type="subTitle" idx="2"/>
          </p:nvPr>
        </p:nvSpPr>
        <p:spPr>
          <a:xfrm>
            <a:off x="4869439" y="1967728"/>
            <a:ext cx="3104523"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b="1" dirty="0"/>
              <a:t>INCERTEZAS</a:t>
            </a:r>
            <a:endParaRPr b="1" dirty="0"/>
          </a:p>
        </p:txBody>
      </p:sp>
      <p:sp>
        <p:nvSpPr>
          <p:cNvPr id="315" name="Google Shape;315;p44"/>
          <p:cNvSpPr txBox="1">
            <a:spLocks noGrp="1"/>
          </p:cNvSpPr>
          <p:nvPr>
            <p:ph type="subTitle" idx="3"/>
          </p:nvPr>
        </p:nvSpPr>
        <p:spPr>
          <a:xfrm>
            <a:off x="1692162" y="2735698"/>
            <a:ext cx="2257200" cy="110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MYCIN operava usando um mecanismo de inferência bastante simples e uma base de conhecimento de aproximadamente 600 regras.</a:t>
            </a:r>
            <a:endParaRPr dirty="0"/>
          </a:p>
        </p:txBody>
      </p:sp>
      <p:sp>
        <p:nvSpPr>
          <p:cNvPr id="316" name="Google Shape;316;p44"/>
          <p:cNvSpPr txBox="1">
            <a:spLocks noGrp="1"/>
          </p:cNvSpPr>
          <p:nvPr>
            <p:ph type="subTitle" idx="4"/>
          </p:nvPr>
        </p:nvSpPr>
        <p:spPr>
          <a:xfrm>
            <a:off x="5194639" y="2681128"/>
            <a:ext cx="2257200" cy="110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MYCIN gerou um debate sobre o uso de sua estrutura de incerteza </a:t>
            </a:r>
            <a:r>
              <a:rPr lang="pt-BR" b="1" dirty="0"/>
              <a:t>ad hoc </a:t>
            </a:r>
            <a:r>
              <a:rPr lang="pt-BR" dirty="0"/>
              <a:t>, mas baseada em princípios, conhecida como " fatores de certeza “.</a:t>
            </a:r>
            <a:endParaRPr dirty="0"/>
          </a:p>
        </p:txBody>
      </p:sp>
      <p:pic>
        <p:nvPicPr>
          <p:cNvPr id="7" name="Imagem 6">
            <a:extLst>
              <a:ext uri="{FF2B5EF4-FFF2-40B4-BE49-F238E27FC236}">
                <a16:creationId xmlns:a16="http://schemas.microsoft.com/office/drawing/2014/main" id="{FC894A4F-1FC9-46D9-B7E7-E9A35804477C}"/>
              </a:ext>
            </a:extLst>
          </p:cNvPr>
          <p:cNvPicPr>
            <a:picLocks noChangeAspect="1"/>
          </p:cNvPicPr>
          <p:nvPr/>
        </p:nvPicPr>
        <p:blipFill>
          <a:blip r:embed="rId3"/>
          <a:stretch>
            <a:fillRect/>
          </a:stretch>
        </p:blipFill>
        <p:spPr>
          <a:xfrm>
            <a:off x="8038705" y="3952122"/>
            <a:ext cx="1105295" cy="1105295"/>
          </a:xfrm>
          <a:prstGeom prst="rect">
            <a:avLst/>
          </a:prstGeom>
        </p:spPr>
      </p:pic>
    </p:spTree>
    <p:extLst>
      <p:ext uri="{BB962C8B-B14F-4D97-AF65-F5344CB8AC3E}">
        <p14:creationId xmlns:p14="http://schemas.microsoft.com/office/powerpoint/2010/main" val="319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a:blip r:embed="rId3">
            <a:alphaModFix/>
          </a:blip>
          <a:stretch>
            <a:fillRect/>
          </a:stretch>
        </p:blipFill>
        <p:spPr>
          <a:xfrm rot="-1224444">
            <a:off x="3947198" y="1332036"/>
            <a:ext cx="1296933" cy="1369634"/>
          </a:xfrm>
          <a:prstGeom prst="rect">
            <a:avLst/>
          </a:prstGeom>
          <a:noFill/>
          <a:ln>
            <a:noFill/>
          </a:ln>
        </p:spPr>
      </p:pic>
      <p:sp>
        <p:nvSpPr>
          <p:cNvPr id="305" name="Google Shape;305;p43"/>
          <p:cNvSpPr txBox="1">
            <a:spLocks noGrp="1"/>
          </p:cNvSpPr>
          <p:nvPr>
            <p:ph type="title"/>
          </p:nvPr>
        </p:nvSpPr>
        <p:spPr>
          <a:xfrm>
            <a:off x="1211024" y="2576504"/>
            <a:ext cx="6827681" cy="65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AUTORES E CONCLUSÃO</a:t>
            </a:r>
            <a:endParaRPr b="1" dirty="0"/>
          </a:p>
        </p:txBody>
      </p:sp>
      <p:sp>
        <p:nvSpPr>
          <p:cNvPr id="306" name="Google Shape;306;p43"/>
          <p:cNvSpPr txBox="1">
            <a:spLocks noGrp="1"/>
          </p:cNvSpPr>
          <p:nvPr>
            <p:ph type="title" idx="2"/>
          </p:nvPr>
        </p:nvSpPr>
        <p:spPr>
          <a:xfrm>
            <a:off x="3731250" y="1492200"/>
            <a:ext cx="16815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dirty="0"/>
          </a:p>
        </p:txBody>
      </p:sp>
      <p:sp>
        <p:nvSpPr>
          <p:cNvPr id="307" name="Google Shape;307;p43"/>
          <p:cNvSpPr txBox="1">
            <a:spLocks noGrp="1"/>
          </p:cNvSpPr>
          <p:nvPr>
            <p:ph type="subTitle" idx="1"/>
          </p:nvPr>
        </p:nvSpPr>
        <p:spPr>
          <a:xfrm>
            <a:off x="1731150" y="3927554"/>
            <a:ext cx="5681700" cy="4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lt1"/>
              </a:solidFill>
            </a:endParaRPr>
          </a:p>
        </p:txBody>
      </p:sp>
      <p:pic>
        <p:nvPicPr>
          <p:cNvPr id="6" name="Imagem 5">
            <a:extLst>
              <a:ext uri="{FF2B5EF4-FFF2-40B4-BE49-F238E27FC236}">
                <a16:creationId xmlns:a16="http://schemas.microsoft.com/office/drawing/2014/main" id="{0C319BBA-91F6-4FFA-B749-BF12D603A9E2}"/>
              </a:ext>
            </a:extLst>
          </p:cNvPr>
          <p:cNvPicPr>
            <a:picLocks noChangeAspect="1"/>
          </p:cNvPicPr>
          <p:nvPr/>
        </p:nvPicPr>
        <p:blipFill>
          <a:blip r:embed="rId4"/>
          <a:stretch>
            <a:fillRect/>
          </a:stretch>
        </p:blipFill>
        <p:spPr>
          <a:xfrm>
            <a:off x="8038705" y="3952122"/>
            <a:ext cx="1105295" cy="1105295"/>
          </a:xfrm>
          <a:prstGeom prst="rect">
            <a:avLst/>
          </a:prstGeom>
        </p:spPr>
      </p:pic>
    </p:spTree>
    <p:extLst>
      <p:ext uri="{BB962C8B-B14F-4D97-AF65-F5344CB8AC3E}">
        <p14:creationId xmlns:p14="http://schemas.microsoft.com/office/powerpoint/2010/main" val="3620009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latin typeface="MuseoModerno ExtraBold"/>
                <a:ea typeface="MuseoModerno ExtraBold"/>
                <a:cs typeface="MuseoModerno ExtraBold"/>
                <a:sym typeface="MuseoModerno ExtraBold"/>
              </a:rPr>
              <a:t>AUTORES</a:t>
            </a:r>
            <a:endParaRPr dirty="0">
              <a:latin typeface="MuseoModerno ExtraBold"/>
              <a:ea typeface="MuseoModerno ExtraBold"/>
              <a:cs typeface="MuseoModerno ExtraBold"/>
              <a:sym typeface="MuseoModerno ExtraBold"/>
            </a:endParaRPr>
          </a:p>
        </p:txBody>
      </p:sp>
      <p:sp>
        <p:nvSpPr>
          <p:cNvPr id="272" name="Google Shape;272;p40"/>
          <p:cNvSpPr txBox="1">
            <a:spLocks noGrp="1"/>
          </p:cNvSpPr>
          <p:nvPr>
            <p:ph type="body" idx="1"/>
          </p:nvPr>
        </p:nvSpPr>
        <p:spPr>
          <a:xfrm>
            <a:off x="708600" y="1152475"/>
            <a:ext cx="3283297"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E0E0E"/>
              </a:buClr>
              <a:buSzPts val="1100"/>
              <a:buFont typeface="Arial"/>
              <a:buNone/>
            </a:pPr>
            <a:r>
              <a:rPr lang="pt-BR" sz="1400" b="1" dirty="0"/>
              <a:t>Edward </a:t>
            </a:r>
            <a:r>
              <a:rPr lang="pt-BR" sz="1400" b="1" dirty="0" err="1"/>
              <a:t>Shortliffe</a:t>
            </a:r>
            <a:r>
              <a:rPr lang="en" sz="1400" b="1" dirty="0"/>
              <a:t> </a:t>
            </a:r>
            <a:endParaRPr sz="1400" b="1" dirty="0"/>
          </a:p>
          <a:p>
            <a:pPr marL="330200" indent="-171450">
              <a:lnSpc>
                <a:spcPct val="100000"/>
              </a:lnSpc>
              <a:spcBef>
                <a:spcPts val="1600"/>
              </a:spcBef>
              <a:buSzPts val="1100"/>
              <a:buFont typeface="Arial" panose="020B0604020202020204" pitchFamily="34" charset="0"/>
              <a:buChar char="•"/>
            </a:pPr>
            <a:r>
              <a:rPr lang="pt-BR" sz="1150" b="1" dirty="0"/>
              <a:t>Edward nasceu em 1947 no Canadá </a:t>
            </a:r>
          </a:p>
          <a:p>
            <a:pPr marL="330200" indent="-171450">
              <a:lnSpc>
                <a:spcPct val="100000"/>
              </a:lnSpc>
              <a:spcBef>
                <a:spcPts val="1600"/>
              </a:spcBef>
              <a:buSzPts val="1100"/>
              <a:buFont typeface="Arial" panose="020B0604020202020204" pitchFamily="34" charset="0"/>
              <a:buChar char="•"/>
            </a:pPr>
            <a:r>
              <a:rPr lang="en-US" sz="1150" b="1" dirty="0" err="1"/>
              <a:t>informático</a:t>
            </a:r>
            <a:r>
              <a:rPr lang="en-US" sz="1150" b="1" dirty="0"/>
              <a:t> </a:t>
            </a:r>
            <a:r>
              <a:rPr lang="en-US" sz="1150" b="1" dirty="0" err="1"/>
              <a:t>biomédico</a:t>
            </a:r>
            <a:endParaRPr lang="en-US" sz="1150" b="1" dirty="0"/>
          </a:p>
          <a:p>
            <a:pPr marL="330200" indent="-171450">
              <a:lnSpc>
                <a:spcPct val="100000"/>
              </a:lnSpc>
              <a:spcBef>
                <a:spcPts val="1600"/>
              </a:spcBef>
              <a:buSzPts val="1100"/>
              <a:buFont typeface="Arial" panose="020B0604020202020204" pitchFamily="34" charset="0"/>
              <a:buChar char="•"/>
            </a:pPr>
            <a:r>
              <a:rPr lang="pt-BR" sz="1150" b="1" dirty="0"/>
              <a:t>médico e cientista da computação</a:t>
            </a:r>
          </a:p>
          <a:p>
            <a:pPr marL="330200" indent="-171450">
              <a:lnSpc>
                <a:spcPct val="100000"/>
              </a:lnSpc>
              <a:spcBef>
                <a:spcPts val="1600"/>
              </a:spcBef>
              <a:buSzPts val="1100"/>
              <a:buFont typeface="Arial" panose="020B0604020202020204" pitchFamily="34" charset="0"/>
              <a:buChar char="•"/>
            </a:pPr>
            <a:r>
              <a:rPr lang="pt-BR" sz="1150" b="1" dirty="0"/>
              <a:t>pioneiro no uso de inteligência artificial na medicina.</a:t>
            </a:r>
          </a:p>
          <a:p>
            <a:pPr marL="330200" indent="-171450">
              <a:lnSpc>
                <a:spcPct val="100000"/>
              </a:lnSpc>
              <a:spcBef>
                <a:spcPts val="1600"/>
              </a:spcBef>
              <a:buSzPts val="1100"/>
              <a:buFont typeface="Arial" panose="020B0604020202020204" pitchFamily="34" charset="0"/>
              <a:buChar char="•"/>
            </a:pPr>
            <a:r>
              <a:rPr lang="pt-BR" sz="1150" b="1" dirty="0"/>
              <a:t>principal desenvolvedor do sistema especialista clínico MYCIN </a:t>
            </a:r>
          </a:p>
          <a:p>
            <a:pPr marL="330200" indent="-171450">
              <a:lnSpc>
                <a:spcPct val="100000"/>
              </a:lnSpc>
              <a:spcBef>
                <a:spcPts val="1600"/>
              </a:spcBef>
              <a:buSzPts val="1100"/>
              <a:buFont typeface="Arial" panose="020B0604020202020204" pitchFamily="34" charset="0"/>
              <a:buChar char="•"/>
            </a:pPr>
            <a:r>
              <a:rPr lang="pt-BR" sz="1150" b="1" dirty="0"/>
              <a:t>considerado um dos fundadores do campo da informática biomédica e, em 2006, recebeu uma de suas maiores honras, o Prêmio Morris F. </a:t>
            </a:r>
            <a:r>
              <a:rPr lang="pt-BR" sz="1150" b="1" dirty="0" err="1"/>
              <a:t>Collen</a:t>
            </a:r>
            <a:r>
              <a:rPr lang="pt-BR" sz="1150" b="1" dirty="0"/>
              <a:t> </a:t>
            </a:r>
          </a:p>
          <a:p>
            <a:pPr marL="330200" indent="-171450">
              <a:lnSpc>
                <a:spcPct val="150000"/>
              </a:lnSpc>
              <a:spcBef>
                <a:spcPts val="1600"/>
              </a:spcBef>
              <a:buSzPts val="1100"/>
            </a:pPr>
            <a:endParaRPr lang="en-US" sz="1150" b="1" dirty="0"/>
          </a:p>
          <a:p>
            <a:pPr marL="158750" indent="0">
              <a:lnSpc>
                <a:spcPct val="150000"/>
              </a:lnSpc>
              <a:buSzPts val="1100"/>
              <a:buNone/>
            </a:pPr>
            <a:endParaRPr sz="1150" b="1" dirty="0"/>
          </a:p>
        </p:txBody>
      </p:sp>
      <p:pic>
        <p:nvPicPr>
          <p:cNvPr id="4" name="Imagem 3">
            <a:extLst>
              <a:ext uri="{FF2B5EF4-FFF2-40B4-BE49-F238E27FC236}">
                <a16:creationId xmlns:a16="http://schemas.microsoft.com/office/drawing/2014/main" id="{B0620A83-4B25-494D-80D9-4053603EA644}"/>
              </a:ext>
            </a:extLst>
          </p:cNvPr>
          <p:cNvPicPr>
            <a:picLocks noChangeAspect="1"/>
          </p:cNvPicPr>
          <p:nvPr/>
        </p:nvPicPr>
        <p:blipFill>
          <a:blip r:embed="rId3"/>
          <a:stretch>
            <a:fillRect/>
          </a:stretch>
        </p:blipFill>
        <p:spPr>
          <a:xfrm>
            <a:off x="7981247" y="3876997"/>
            <a:ext cx="1105295" cy="1105295"/>
          </a:xfrm>
          <a:prstGeom prst="rect">
            <a:avLst/>
          </a:prstGeom>
        </p:spPr>
      </p:pic>
      <p:pic>
        <p:nvPicPr>
          <p:cNvPr id="3" name="Imagem 2">
            <a:extLst>
              <a:ext uri="{FF2B5EF4-FFF2-40B4-BE49-F238E27FC236}">
                <a16:creationId xmlns:a16="http://schemas.microsoft.com/office/drawing/2014/main" id="{EC64550E-1728-423F-955E-F5AF65CEE7ED}"/>
              </a:ext>
            </a:extLst>
          </p:cNvPr>
          <p:cNvPicPr>
            <a:picLocks noChangeAspect="1"/>
          </p:cNvPicPr>
          <p:nvPr/>
        </p:nvPicPr>
        <p:blipFill>
          <a:blip r:embed="rId4"/>
          <a:stretch>
            <a:fillRect/>
          </a:stretch>
        </p:blipFill>
        <p:spPr>
          <a:xfrm>
            <a:off x="4697950" y="445025"/>
            <a:ext cx="3158023" cy="3984620"/>
          </a:xfrm>
          <a:prstGeom prst="rect">
            <a:avLst/>
          </a:prstGeom>
        </p:spPr>
      </p:pic>
      <p:sp>
        <p:nvSpPr>
          <p:cNvPr id="5" name="CaixaDeTexto 4">
            <a:extLst>
              <a:ext uri="{FF2B5EF4-FFF2-40B4-BE49-F238E27FC236}">
                <a16:creationId xmlns:a16="http://schemas.microsoft.com/office/drawing/2014/main" id="{31F29158-F835-4EC1-AF0C-1C9C43A4CE4D}"/>
              </a:ext>
            </a:extLst>
          </p:cNvPr>
          <p:cNvSpPr txBox="1"/>
          <p:nvPr/>
        </p:nvSpPr>
        <p:spPr>
          <a:xfrm>
            <a:off x="4697950" y="4463255"/>
            <a:ext cx="3403496" cy="230832"/>
          </a:xfrm>
          <a:prstGeom prst="rect">
            <a:avLst/>
          </a:prstGeom>
          <a:noFill/>
        </p:spPr>
        <p:txBody>
          <a:bodyPr wrap="none" rtlCol="0">
            <a:spAutoFit/>
          </a:bodyPr>
          <a:lstStyle/>
          <a:p>
            <a:r>
              <a:rPr lang="pt-BR" sz="900" dirty="0" err="1">
                <a:solidFill>
                  <a:schemeClr val="bg1"/>
                </a:solidFill>
                <a:latin typeface="Maven Pro" panose="020B0604020202020204" charset="0"/>
              </a:rPr>
              <a:t>Fonte:https</a:t>
            </a:r>
            <a:r>
              <a:rPr lang="pt-BR" sz="900" dirty="0">
                <a:solidFill>
                  <a:schemeClr val="bg1"/>
                </a:solidFill>
                <a:latin typeface="Maven Pro" panose="020B0604020202020204" charset="0"/>
              </a:rPr>
              <a:t>://casbs.stanford.edu/people/edward-h-shortliffe</a:t>
            </a:r>
          </a:p>
        </p:txBody>
      </p:sp>
    </p:spTree>
    <p:extLst>
      <p:ext uri="{BB962C8B-B14F-4D97-AF65-F5344CB8AC3E}">
        <p14:creationId xmlns:p14="http://schemas.microsoft.com/office/powerpoint/2010/main" val="2915447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2"/>
          <p:cNvSpPr txBox="1">
            <a:spLocks noGrp="1"/>
          </p:cNvSpPr>
          <p:nvPr>
            <p:ph type="title"/>
          </p:nvPr>
        </p:nvSpPr>
        <p:spPr>
          <a:xfrm>
            <a:off x="-953729" y="1770759"/>
            <a:ext cx="5525729" cy="44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dirty="0">
                <a:latin typeface="MuseoModerno ExtraBold"/>
                <a:ea typeface="MuseoModerno ExtraBold"/>
                <a:cs typeface="MuseoModerno ExtraBold"/>
                <a:sym typeface="MuseoModerno ExtraBold"/>
              </a:rPr>
              <a:t>Combinações de evidências</a:t>
            </a:r>
            <a:endParaRPr sz="2400" dirty="0">
              <a:latin typeface="MuseoModerno ExtraBold"/>
              <a:ea typeface="MuseoModerno ExtraBold"/>
              <a:cs typeface="MuseoModerno ExtraBold"/>
              <a:sym typeface="MuseoModerno ExtraBold"/>
            </a:endParaRPr>
          </a:p>
        </p:txBody>
      </p:sp>
      <p:sp>
        <p:nvSpPr>
          <p:cNvPr id="394" name="Google Shape;394;p52"/>
          <p:cNvSpPr txBox="1">
            <a:spLocks noGrp="1"/>
          </p:cNvSpPr>
          <p:nvPr>
            <p:ph type="body" idx="1"/>
          </p:nvPr>
        </p:nvSpPr>
        <p:spPr>
          <a:xfrm>
            <a:off x="632209" y="2198894"/>
            <a:ext cx="3048900" cy="120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pt-BR" dirty="0"/>
              <a:t>No MYCIN, era possível que duas ou mais regras pudessem tirar conclusões sobre um parâmetro com pesos de evidência diferentes.</a:t>
            </a:r>
            <a:endParaRPr dirty="0"/>
          </a:p>
        </p:txBody>
      </p:sp>
      <p:pic>
        <p:nvPicPr>
          <p:cNvPr id="3" name="Imagem 2">
            <a:extLst>
              <a:ext uri="{FF2B5EF4-FFF2-40B4-BE49-F238E27FC236}">
                <a16:creationId xmlns:a16="http://schemas.microsoft.com/office/drawing/2014/main" id="{A52CA4AB-5E74-41B8-9667-4E527F1A535F}"/>
              </a:ext>
            </a:extLst>
          </p:cNvPr>
          <p:cNvPicPr>
            <a:picLocks noChangeAspect="1"/>
          </p:cNvPicPr>
          <p:nvPr/>
        </p:nvPicPr>
        <p:blipFill>
          <a:blip r:embed="rId3"/>
          <a:stretch>
            <a:fillRect/>
          </a:stretch>
        </p:blipFill>
        <p:spPr>
          <a:xfrm>
            <a:off x="5267047" y="2710175"/>
            <a:ext cx="3372248" cy="988105"/>
          </a:xfrm>
          <a:prstGeom prst="rect">
            <a:avLst/>
          </a:prstGeom>
        </p:spPr>
      </p:pic>
      <p:sp>
        <p:nvSpPr>
          <p:cNvPr id="4" name="CaixaDeTexto 3">
            <a:extLst>
              <a:ext uri="{FF2B5EF4-FFF2-40B4-BE49-F238E27FC236}">
                <a16:creationId xmlns:a16="http://schemas.microsoft.com/office/drawing/2014/main" id="{D2504A3A-45A1-4EBF-B33E-F12F794C1FE7}"/>
              </a:ext>
            </a:extLst>
          </p:cNvPr>
          <p:cNvSpPr txBox="1"/>
          <p:nvPr/>
        </p:nvSpPr>
        <p:spPr>
          <a:xfrm>
            <a:off x="5730527" y="1263774"/>
            <a:ext cx="2445288" cy="1169551"/>
          </a:xfrm>
          <a:prstGeom prst="rect">
            <a:avLst/>
          </a:prstGeom>
          <a:noFill/>
        </p:spPr>
        <p:txBody>
          <a:bodyPr wrap="square" rtlCol="0">
            <a:spAutoFit/>
          </a:bodyPr>
          <a:lstStyle/>
          <a:p>
            <a:r>
              <a:rPr lang="pt-BR" b="0" i="0" dirty="0">
                <a:solidFill>
                  <a:schemeClr val="bg1"/>
                </a:solidFill>
                <a:effectLst/>
                <a:latin typeface="Maven Pro" panose="020B0604020202020204" charset="0"/>
              </a:rPr>
              <a:t>A fim de calcular o fator de certeza MYCIN combinou pesos usando a fórmula abaixo para produzir um único fator de certeza:</a:t>
            </a:r>
            <a:endParaRPr lang="pt-BR" dirty="0">
              <a:solidFill>
                <a:schemeClr val="bg1"/>
              </a:solidFill>
              <a:latin typeface="Maven Pro" panose="020B0604020202020204" charset="0"/>
            </a:endParaRPr>
          </a:p>
        </p:txBody>
      </p:sp>
      <p:pic>
        <p:nvPicPr>
          <p:cNvPr id="14" name="Imagem 13">
            <a:extLst>
              <a:ext uri="{FF2B5EF4-FFF2-40B4-BE49-F238E27FC236}">
                <a16:creationId xmlns:a16="http://schemas.microsoft.com/office/drawing/2014/main" id="{F566BC9C-88C7-4B41-9FC5-257931954F10}"/>
              </a:ext>
            </a:extLst>
          </p:cNvPr>
          <p:cNvPicPr>
            <a:picLocks noChangeAspect="1"/>
          </p:cNvPicPr>
          <p:nvPr/>
        </p:nvPicPr>
        <p:blipFill>
          <a:blip r:embed="rId4"/>
          <a:stretch>
            <a:fillRect/>
          </a:stretch>
        </p:blipFill>
        <p:spPr>
          <a:xfrm>
            <a:off x="7981247" y="3876997"/>
            <a:ext cx="1105295" cy="110529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8"/>
          <p:cNvSpPr txBox="1">
            <a:spLocks noGrp="1"/>
          </p:cNvSpPr>
          <p:nvPr>
            <p:ph type="subTitle" idx="1"/>
          </p:nvPr>
        </p:nvSpPr>
        <p:spPr>
          <a:xfrm>
            <a:off x="2000864" y="2308909"/>
            <a:ext cx="5142271"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1400" dirty="0"/>
              <a:t>Uma pesquisa conduzida na Stanford Medical </a:t>
            </a:r>
            <a:r>
              <a:rPr lang="pt-BR" sz="1400" dirty="0" err="1"/>
              <a:t>School</a:t>
            </a:r>
            <a:r>
              <a:rPr lang="pt-BR" sz="1400" dirty="0"/>
              <a:t> descobriu que o MYCIN recebeu uma classificação de aceitabilidade de 65% de 8 especialistas independentes</a:t>
            </a:r>
            <a:endParaRPr sz="1400" dirty="0"/>
          </a:p>
        </p:txBody>
      </p:sp>
      <p:sp>
        <p:nvSpPr>
          <p:cNvPr id="491" name="Google Shape;491;p58"/>
          <p:cNvSpPr txBox="1">
            <a:spLocks noGrp="1"/>
          </p:cNvSpPr>
          <p:nvPr>
            <p:ph type="title"/>
          </p:nvPr>
        </p:nvSpPr>
        <p:spPr>
          <a:xfrm>
            <a:off x="2120249" y="1451920"/>
            <a:ext cx="4903500" cy="6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65%</a:t>
            </a:r>
            <a:endParaRPr dirty="0"/>
          </a:p>
        </p:txBody>
      </p:sp>
      <p:sp>
        <p:nvSpPr>
          <p:cNvPr id="492" name="Google Shape;492;p58"/>
          <p:cNvSpPr txBox="1">
            <a:spLocks noGrp="1"/>
          </p:cNvSpPr>
          <p:nvPr>
            <p:ph type="subTitle" idx="2"/>
          </p:nvPr>
        </p:nvSpPr>
        <p:spPr>
          <a:xfrm>
            <a:off x="1943269" y="4005941"/>
            <a:ext cx="55053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1400" dirty="0"/>
              <a:t>comparável à classificação de 42,5% a 62,5% de cinco membros do corpo docente</a:t>
            </a:r>
            <a:r>
              <a:rPr lang="pt-BR" dirty="0"/>
              <a:t>.</a:t>
            </a:r>
            <a:endParaRPr dirty="0"/>
          </a:p>
        </p:txBody>
      </p:sp>
      <p:sp>
        <p:nvSpPr>
          <p:cNvPr id="493" name="Google Shape;493;p58"/>
          <p:cNvSpPr txBox="1">
            <a:spLocks noGrp="1"/>
          </p:cNvSpPr>
          <p:nvPr>
            <p:ph type="title" idx="3"/>
          </p:nvPr>
        </p:nvSpPr>
        <p:spPr>
          <a:xfrm>
            <a:off x="2165894" y="3090486"/>
            <a:ext cx="4903500" cy="6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42,5% a 62,5% </a:t>
            </a:r>
            <a:endParaRPr dirty="0"/>
          </a:p>
        </p:txBody>
      </p:sp>
      <p:sp>
        <p:nvSpPr>
          <p:cNvPr id="494" name="Google Shape;494;p58"/>
          <p:cNvSpPr txBox="1">
            <a:spLocks noGrp="1"/>
          </p:cNvSpPr>
          <p:nvPr>
            <p:ph type="subTitle" idx="4"/>
          </p:nvPr>
        </p:nvSpPr>
        <p:spPr>
          <a:xfrm>
            <a:off x="865239" y="4408781"/>
            <a:ext cx="377525"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495" name="Google Shape;495;p58"/>
          <p:cNvSpPr txBox="1">
            <a:spLocks noGrp="1"/>
          </p:cNvSpPr>
          <p:nvPr>
            <p:ph type="title" idx="5"/>
          </p:nvPr>
        </p:nvSpPr>
        <p:spPr>
          <a:xfrm>
            <a:off x="625750" y="3576198"/>
            <a:ext cx="239489" cy="6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2" name="CaixaDeTexto 1">
            <a:extLst>
              <a:ext uri="{FF2B5EF4-FFF2-40B4-BE49-F238E27FC236}">
                <a16:creationId xmlns:a16="http://schemas.microsoft.com/office/drawing/2014/main" id="{FD847835-4551-42A2-8DAC-6D7F12C89A7A}"/>
              </a:ext>
            </a:extLst>
          </p:cNvPr>
          <p:cNvSpPr txBox="1"/>
          <p:nvPr/>
        </p:nvSpPr>
        <p:spPr>
          <a:xfrm>
            <a:off x="2723537" y="480757"/>
            <a:ext cx="2229780" cy="461665"/>
          </a:xfrm>
          <a:prstGeom prst="rect">
            <a:avLst/>
          </a:prstGeom>
          <a:noFill/>
        </p:spPr>
        <p:txBody>
          <a:bodyPr wrap="square" rtlCol="0">
            <a:spAutoFit/>
          </a:bodyPr>
          <a:lstStyle/>
          <a:p>
            <a:r>
              <a:rPr lang="pt-BR" sz="2400" dirty="0">
                <a:solidFill>
                  <a:schemeClr val="bg1"/>
                </a:solidFill>
                <a:latin typeface="MuseoModerno" panose="020B0604020202020204" charset="0"/>
              </a:rPr>
              <a:t>RESULTADOS</a:t>
            </a:r>
          </a:p>
        </p:txBody>
      </p:sp>
      <p:pic>
        <p:nvPicPr>
          <p:cNvPr id="9" name="Imagem 8">
            <a:extLst>
              <a:ext uri="{FF2B5EF4-FFF2-40B4-BE49-F238E27FC236}">
                <a16:creationId xmlns:a16="http://schemas.microsoft.com/office/drawing/2014/main" id="{253B2983-9A27-480C-9666-DAFBB53F15D5}"/>
              </a:ext>
            </a:extLst>
          </p:cNvPr>
          <p:cNvPicPr>
            <a:picLocks noChangeAspect="1"/>
          </p:cNvPicPr>
          <p:nvPr/>
        </p:nvPicPr>
        <p:blipFill>
          <a:blip r:embed="rId3"/>
          <a:stretch>
            <a:fillRect/>
          </a:stretch>
        </p:blipFill>
        <p:spPr>
          <a:xfrm>
            <a:off x="7981247" y="3876997"/>
            <a:ext cx="1105295" cy="11052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2"/>
          <p:cNvSpPr txBox="1">
            <a:spLocks noGrp="1"/>
          </p:cNvSpPr>
          <p:nvPr>
            <p:ph type="title"/>
          </p:nvPr>
        </p:nvSpPr>
        <p:spPr>
          <a:xfrm>
            <a:off x="1799303" y="412006"/>
            <a:ext cx="2772697" cy="44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dirty="0">
                <a:latin typeface="MuseoModerno ExtraBold"/>
                <a:ea typeface="MuseoModerno ExtraBold"/>
                <a:cs typeface="MuseoModerno ExtraBold"/>
                <a:sym typeface="MuseoModerno ExtraBold"/>
              </a:rPr>
              <a:t>CONCLUSÕES</a:t>
            </a:r>
            <a:endParaRPr sz="2400" dirty="0">
              <a:latin typeface="MuseoModerno ExtraBold"/>
              <a:ea typeface="MuseoModerno ExtraBold"/>
              <a:cs typeface="MuseoModerno ExtraBold"/>
              <a:sym typeface="MuseoModerno ExtraBold"/>
            </a:endParaRPr>
          </a:p>
        </p:txBody>
      </p:sp>
      <p:sp>
        <p:nvSpPr>
          <p:cNvPr id="394" name="Google Shape;394;p52"/>
          <p:cNvSpPr txBox="1">
            <a:spLocks noGrp="1"/>
          </p:cNvSpPr>
          <p:nvPr>
            <p:ph type="body" idx="1"/>
          </p:nvPr>
        </p:nvSpPr>
        <p:spPr>
          <a:xfrm>
            <a:off x="1310634" y="1618791"/>
            <a:ext cx="3048900" cy="120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MYCIN nunca foi realmente usado na prática. Isso não foi por causa de qualquer fraqueza em seu desempenho. Alguns observadores levantaram questões éticas e legais relacionadas ao uso de computadores na medicina.</a:t>
            </a:r>
            <a:endParaRPr dirty="0"/>
          </a:p>
        </p:txBody>
      </p:sp>
      <p:sp>
        <p:nvSpPr>
          <p:cNvPr id="4" name="CaixaDeTexto 3">
            <a:extLst>
              <a:ext uri="{FF2B5EF4-FFF2-40B4-BE49-F238E27FC236}">
                <a16:creationId xmlns:a16="http://schemas.microsoft.com/office/drawing/2014/main" id="{D2504A3A-45A1-4EBF-B33E-F12F794C1FE7}"/>
              </a:ext>
            </a:extLst>
          </p:cNvPr>
          <p:cNvSpPr txBox="1"/>
          <p:nvPr/>
        </p:nvSpPr>
        <p:spPr>
          <a:xfrm>
            <a:off x="5720695" y="1618791"/>
            <a:ext cx="2445288" cy="1384995"/>
          </a:xfrm>
          <a:prstGeom prst="rect">
            <a:avLst/>
          </a:prstGeom>
          <a:noFill/>
        </p:spPr>
        <p:txBody>
          <a:bodyPr wrap="square" rtlCol="0">
            <a:spAutoFit/>
          </a:bodyPr>
          <a:lstStyle/>
          <a:p>
            <a:pPr algn="ctr"/>
            <a:r>
              <a:rPr lang="pt-BR" dirty="0">
                <a:solidFill>
                  <a:schemeClr val="bg1"/>
                </a:solidFill>
                <a:latin typeface="Maven Pro" panose="020B0604020202020204" charset="0"/>
              </a:rPr>
              <a:t>A maior influência do MYCIN foi consequentemente a sua demonstração do poder da sua representação e abordagem de raciocínio. </a:t>
            </a:r>
          </a:p>
        </p:txBody>
      </p:sp>
      <p:pic>
        <p:nvPicPr>
          <p:cNvPr id="14" name="Imagem 13">
            <a:extLst>
              <a:ext uri="{FF2B5EF4-FFF2-40B4-BE49-F238E27FC236}">
                <a16:creationId xmlns:a16="http://schemas.microsoft.com/office/drawing/2014/main" id="{F566BC9C-88C7-4B41-9FC5-257931954F10}"/>
              </a:ext>
            </a:extLst>
          </p:cNvPr>
          <p:cNvPicPr>
            <a:picLocks noChangeAspect="1"/>
          </p:cNvPicPr>
          <p:nvPr/>
        </p:nvPicPr>
        <p:blipFill>
          <a:blip r:embed="rId3"/>
          <a:stretch>
            <a:fillRect/>
          </a:stretch>
        </p:blipFill>
        <p:spPr>
          <a:xfrm>
            <a:off x="7981247" y="3876997"/>
            <a:ext cx="1105295" cy="1105295"/>
          </a:xfrm>
          <a:prstGeom prst="rect">
            <a:avLst/>
          </a:prstGeom>
        </p:spPr>
      </p:pic>
    </p:spTree>
    <p:extLst>
      <p:ext uri="{BB962C8B-B14F-4D97-AF65-F5344CB8AC3E}">
        <p14:creationId xmlns:p14="http://schemas.microsoft.com/office/powerpoint/2010/main" val="3241968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7" name="Google Shape;277;p41"/>
          <p:cNvPicPr preferRelativeResize="0"/>
          <p:nvPr/>
        </p:nvPicPr>
        <p:blipFill>
          <a:blip r:embed="rId3">
            <a:alphaModFix/>
          </a:blip>
          <a:stretch>
            <a:fillRect/>
          </a:stretch>
        </p:blipFill>
        <p:spPr>
          <a:xfrm rot="-1224464">
            <a:off x="925927" y="1538048"/>
            <a:ext cx="1064421" cy="1124103"/>
          </a:xfrm>
          <a:prstGeom prst="rect">
            <a:avLst/>
          </a:prstGeom>
          <a:noFill/>
          <a:ln>
            <a:noFill/>
          </a:ln>
        </p:spPr>
      </p:pic>
      <p:pic>
        <p:nvPicPr>
          <p:cNvPr id="278" name="Google Shape;278;p41"/>
          <p:cNvPicPr preferRelativeResize="0"/>
          <p:nvPr/>
        </p:nvPicPr>
        <p:blipFill>
          <a:blip r:embed="rId3">
            <a:alphaModFix/>
          </a:blip>
          <a:stretch>
            <a:fillRect/>
          </a:stretch>
        </p:blipFill>
        <p:spPr>
          <a:xfrm rot="-1224464">
            <a:off x="4634465" y="3062473"/>
            <a:ext cx="1064421" cy="1124103"/>
          </a:xfrm>
          <a:prstGeom prst="rect">
            <a:avLst/>
          </a:prstGeom>
          <a:noFill/>
          <a:ln>
            <a:noFill/>
          </a:ln>
        </p:spPr>
      </p:pic>
      <p:pic>
        <p:nvPicPr>
          <p:cNvPr id="279" name="Google Shape;279;p41"/>
          <p:cNvPicPr preferRelativeResize="0"/>
          <p:nvPr/>
        </p:nvPicPr>
        <p:blipFill>
          <a:blip r:embed="rId4">
            <a:alphaModFix/>
          </a:blip>
          <a:stretch>
            <a:fillRect/>
          </a:stretch>
        </p:blipFill>
        <p:spPr>
          <a:xfrm>
            <a:off x="4759742" y="1651746"/>
            <a:ext cx="892485" cy="892500"/>
          </a:xfrm>
          <a:prstGeom prst="rect">
            <a:avLst/>
          </a:prstGeom>
          <a:noFill/>
          <a:ln>
            <a:noFill/>
          </a:ln>
        </p:spPr>
      </p:pic>
      <p:pic>
        <p:nvPicPr>
          <p:cNvPr id="280" name="Google Shape;280;p41"/>
          <p:cNvPicPr preferRelativeResize="0"/>
          <p:nvPr/>
        </p:nvPicPr>
        <p:blipFill>
          <a:blip r:embed="rId4">
            <a:alphaModFix/>
          </a:blip>
          <a:stretch>
            <a:fillRect/>
          </a:stretch>
        </p:blipFill>
        <p:spPr>
          <a:xfrm>
            <a:off x="1011898" y="3182471"/>
            <a:ext cx="892485" cy="892500"/>
          </a:xfrm>
          <a:prstGeom prst="rect">
            <a:avLst/>
          </a:prstGeom>
          <a:noFill/>
          <a:ln>
            <a:noFill/>
          </a:ln>
        </p:spPr>
      </p:pic>
      <p:sp>
        <p:nvSpPr>
          <p:cNvPr id="281" name="Google Shape;281;p41"/>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latin typeface="MuseoModerno ExtraBold"/>
                <a:ea typeface="MuseoModerno ExtraBold"/>
                <a:cs typeface="MuseoModerno ExtraBold"/>
                <a:sym typeface="MuseoModerno ExtraBold"/>
              </a:rPr>
              <a:t>SUMÁRIO</a:t>
            </a:r>
            <a:endParaRPr dirty="0">
              <a:latin typeface="MuseoModerno ExtraBold"/>
              <a:ea typeface="MuseoModerno ExtraBold"/>
              <a:cs typeface="MuseoModerno ExtraBold"/>
              <a:sym typeface="MuseoModerno ExtraBold"/>
            </a:endParaRPr>
          </a:p>
        </p:txBody>
      </p:sp>
      <p:sp>
        <p:nvSpPr>
          <p:cNvPr id="282" name="Google Shape;282;p41"/>
          <p:cNvSpPr txBox="1">
            <a:spLocks noGrp="1"/>
          </p:cNvSpPr>
          <p:nvPr>
            <p:ph type="title" idx="2"/>
          </p:nvPr>
        </p:nvSpPr>
        <p:spPr>
          <a:xfrm>
            <a:off x="853509" y="1653856"/>
            <a:ext cx="1189200" cy="8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83" name="Google Shape;283;p41"/>
          <p:cNvSpPr txBox="1">
            <a:spLocks noGrp="1"/>
          </p:cNvSpPr>
          <p:nvPr>
            <p:ph type="title" idx="3"/>
          </p:nvPr>
        </p:nvSpPr>
        <p:spPr>
          <a:xfrm>
            <a:off x="2129628" y="1703753"/>
            <a:ext cx="2355600" cy="5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INTRODUÇÃO</a:t>
            </a:r>
            <a:endParaRPr b="1" dirty="0"/>
          </a:p>
        </p:txBody>
      </p:sp>
      <p:sp>
        <p:nvSpPr>
          <p:cNvPr id="284" name="Google Shape;284;p41"/>
          <p:cNvSpPr txBox="1">
            <a:spLocks noGrp="1"/>
          </p:cNvSpPr>
          <p:nvPr>
            <p:ph type="subTitle" idx="1"/>
          </p:nvPr>
        </p:nvSpPr>
        <p:spPr>
          <a:xfrm>
            <a:off x="624572" y="521271"/>
            <a:ext cx="2216400" cy="67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85" name="Google Shape;285;p41"/>
          <p:cNvSpPr txBox="1">
            <a:spLocks noGrp="1"/>
          </p:cNvSpPr>
          <p:nvPr>
            <p:ph type="title" idx="4"/>
          </p:nvPr>
        </p:nvSpPr>
        <p:spPr>
          <a:xfrm>
            <a:off x="5858750" y="1537200"/>
            <a:ext cx="2355600" cy="5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SISTEMA ESPECIALISTA MYCIN</a:t>
            </a:r>
            <a:endParaRPr b="1" dirty="0"/>
          </a:p>
        </p:txBody>
      </p:sp>
      <p:sp>
        <p:nvSpPr>
          <p:cNvPr id="286" name="Google Shape;286;p41"/>
          <p:cNvSpPr txBox="1">
            <a:spLocks noGrp="1"/>
          </p:cNvSpPr>
          <p:nvPr>
            <p:ph type="subTitle" idx="5"/>
          </p:nvPr>
        </p:nvSpPr>
        <p:spPr>
          <a:xfrm>
            <a:off x="5166675" y="430072"/>
            <a:ext cx="2216400" cy="67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87" name="Google Shape;287;p41"/>
          <p:cNvSpPr txBox="1">
            <a:spLocks noGrp="1"/>
          </p:cNvSpPr>
          <p:nvPr>
            <p:ph type="title" idx="6"/>
          </p:nvPr>
        </p:nvSpPr>
        <p:spPr>
          <a:xfrm>
            <a:off x="2119050" y="3061625"/>
            <a:ext cx="2355600" cy="5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METODO DE OPERAÇÃO</a:t>
            </a:r>
            <a:endParaRPr b="1" dirty="0"/>
          </a:p>
        </p:txBody>
      </p:sp>
      <p:sp>
        <p:nvSpPr>
          <p:cNvPr id="288" name="Google Shape;288;p41"/>
          <p:cNvSpPr txBox="1">
            <a:spLocks noGrp="1"/>
          </p:cNvSpPr>
          <p:nvPr>
            <p:ph type="subTitle" idx="7"/>
          </p:nvPr>
        </p:nvSpPr>
        <p:spPr>
          <a:xfrm>
            <a:off x="3220129" y="790472"/>
            <a:ext cx="2216400" cy="2272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89" name="Google Shape;289;p41"/>
          <p:cNvSpPr txBox="1">
            <a:spLocks noGrp="1"/>
          </p:cNvSpPr>
          <p:nvPr>
            <p:ph type="title" idx="8"/>
          </p:nvPr>
        </p:nvSpPr>
        <p:spPr>
          <a:xfrm>
            <a:off x="5858725" y="3061625"/>
            <a:ext cx="2355600" cy="5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AUTORES E CONCLUSÃO</a:t>
            </a:r>
            <a:endParaRPr b="1" dirty="0"/>
          </a:p>
        </p:txBody>
      </p:sp>
      <p:sp>
        <p:nvSpPr>
          <p:cNvPr id="290" name="Google Shape;290;p41"/>
          <p:cNvSpPr txBox="1">
            <a:spLocks noGrp="1"/>
          </p:cNvSpPr>
          <p:nvPr>
            <p:ph type="subTitle" idx="9"/>
          </p:nvPr>
        </p:nvSpPr>
        <p:spPr>
          <a:xfrm>
            <a:off x="5858725" y="3542400"/>
            <a:ext cx="2216400" cy="67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1" name="Google Shape;291;p41"/>
          <p:cNvSpPr txBox="1">
            <a:spLocks noGrp="1"/>
          </p:cNvSpPr>
          <p:nvPr>
            <p:ph type="title" idx="13"/>
          </p:nvPr>
        </p:nvSpPr>
        <p:spPr>
          <a:xfrm>
            <a:off x="4595450" y="1653856"/>
            <a:ext cx="1189200" cy="8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92" name="Google Shape;292;p41"/>
          <p:cNvSpPr txBox="1">
            <a:spLocks noGrp="1"/>
          </p:cNvSpPr>
          <p:nvPr>
            <p:ph type="title" idx="14"/>
          </p:nvPr>
        </p:nvSpPr>
        <p:spPr>
          <a:xfrm>
            <a:off x="853450" y="3178281"/>
            <a:ext cx="1189200" cy="8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93" name="Google Shape;293;p41"/>
          <p:cNvSpPr txBox="1">
            <a:spLocks noGrp="1"/>
          </p:cNvSpPr>
          <p:nvPr>
            <p:ph type="title" idx="15"/>
          </p:nvPr>
        </p:nvSpPr>
        <p:spPr>
          <a:xfrm>
            <a:off x="4595450" y="3178281"/>
            <a:ext cx="1189200" cy="8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pic>
        <p:nvPicPr>
          <p:cNvPr id="19" name="Imagem 18">
            <a:extLst>
              <a:ext uri="{FF2B5EF4-FFF2-40B4-BE49-F238E27FC236}">
                <a16:creationId xmlns:a16="http://schemas.microsoft.com/office/drawing/2014/main" id="{7B66927E-3474-4D20-A7F5-8C0E2A0869D3}"/>
              </a:ext>
            </a:extLst>
          </p:cNvPr>
          <p:cNvPicPr>
            <a:picLocks noChangeAspect="1"/>
          </p:cNvPicPr>
          <p:nvPr/>
        </p:nvPicPr>
        <p:blipFill>
          <a:blip r:embed="rId5"/>
          <a:stretch>
            <a:fillRect/>
          </a:stretch>
        </p:blipFill>
        <p:spPr>
          <a:xfrm>
            <a:off x="8038705" y="3962282"/>
            <a:ext cx="1105295" cy="110529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67"/>
          <p:cNvSpPr txBox="1">
            <a:spLocks noGrp="1"/>
          </p:cNvSpPr>
          <p:nvPr>
            <p:ph type="title"/>
          </p:nvPr>
        </p:nvSpPr>
        <p:spPr>
          <a:xfrm>
            <a:off x="708600" y="319850"/>
            <a:ext cx="713492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000" dirty="0">
                <a:latin typeface="MuseoModerno ExtraBold"/>
                <a:sym typeface="MuseoModerno ExtraBold"/>
              </a:rPr>
              <a:t>OBRIGADO!</a:t>
            </a:r>
            <a:endParaRPr sz="8000" dirty="0"/>
          </a:p>
        </p:txBody>
      </p:sp>
      <p:pic>
        <p:nvPicPr>
          <p:cNvPr id="721" name="Google Shape;721;p67"/>
          <p:cNvPicPr preferRelativeResize="0"/>
          <p:nvPr/>
        </p:nvPicPr>
        <p:blipFill>
          <a:blip r:embed="rId3">
            <a:alphaModFix/>
          </a:blip>
          <a:stretch>
            <a:fillRect/>
          </a:stretch>
        </p:blipFill>
        <p:spPr>
          <a:xfrm>
            <a:off x="6660058" y="1698898"/>
            <a:ext cx="1315052" cy="1314399"/>
          </a:xfrm>
          <a:prstGeom prst="rect">
            <a:avLst/>
          </a:prstGeom>
          <a:noFill/>
          <a:ln>
            <a:noFill/>
          </a:ln>
        </p:spPr>
      </p:pic>
      <p:pic>
        <p:nvPicPr>
          <p:cNvPr id="722" name="Google Shape;722;p67"/>
          <p:cNvPicPr preferRelativeResize="0"/>
          <p:nvPr/>
        </p:nvPicPr>
        <p:blipFill>
          <a:blip r:embed="rId4">
            <a:alphaModFix/>
          </a:blip>
          <a:stretch>
            <a:fillRect/>
          </a:stretch>
        </p:blipFill>
        <p:spPr>
          <a:xfrm rot="18597424">
            <a:off x="3021215" y="1547457"/>
            <a:ext cx="2168700" cy="2931681"/>
          </a:xfrm>
          <a:prstGeom prst="rect">
            <a:avLst/>
          </a:prstGeom>
          <a:noFill/>
          <a:ln>
            <a:noFill/>
          </a:ln>
        </p:spPr>
      </p:pic>
      <p:pic>
        <p:nvPicPr>
          <p:cNvPr id="723" name="Google Shape;723;p67"/>
          <p:cNvPicPr preferRelativeResize="0"/>
          <p:nvPr/>
        </p:nvPicPr>
        <p:blipFill>
          <a:blip r:embed="rId5">
            <a:alphaModFix/>
          </a:blip>
          <a:stretch>
            <a:fillRect/>
          </a:stretch>
        </p:blipFill>
        <p:spPr>
          <a:xfrm rot="-8720590">
            <a:off x="154384" y="93850"/>
            <a:ext cx="789224" cy="789224"/>
          </a:xfrm>
          <a:prstGeom prst="rect">
            <a:avLst/>
          </a:prstGeom>
          <a:noFill/>
          <a:ln>
            <a:noFill/>
          </a:ln>
        </p:spPr>
      </p:pic>
      <p:pic>
        <p:nvPicPr>
          <p:cNvPr id="724" name="Google Shape;724;p67"/>
          <p:cNvPicPr preferRelativeResize="0"/>
          <p:nvPr/>
        </p:nvPicPr>
        <p:blipFill>
          <a:blip r:embed="rId6">
            <a:alphaModFix/>
          </a:blip>
          <a:stretch>
            <a:fillRect/>
          </a:stretch>
        </p:blipFill>
        <p:spPr>
          <a:xfrm rot="5400000">
            <a:off x="6845484" y="1910675"/>
            <a:ext cx="944199" cy="944199"/>
          </a:xfrm>
          <a:prstGeom prst="rect">
            <a:avLst/>
          </a:prstGeom>
          <a:noFill/>
          <a:ln>
            <a:noFill/>
          </a:ln>
        </p:spPr>
      </p:pic>
      <p:pic>
        <p:nvPicPr>
          <p:cNvPr id="725" name="Google Shape;725;p67"/>
          <p:cNvPicPr preferRelativeResize="0"/>
          <p:nvPr/>
        </p:nvPicPr>
        <p:blipFill>
          <a:blip r:embed="rId7">
            <a:alphaModFix/>
          </a:blip>
          <a:stretch>
            <a:fillRect/>
          </a:stretch>
        </p:blipFill>
        <p:spPr>
          <a:xfrm>
            <a:off x="1995419" y="3491677"/>
            <a:ext cx="699901" cy="700567"/>
          </a:xfrm>
          <a:prstGeom prst="rect">
            <a:avLst/>
          </a:prstGeom>
          <a:noFill/>
          <a:ln>
            <a:noFill/>
          </a:ln>
        </p:spPr>
      </p:pic>
      <p:sp>
        <p:nvSpPr>
          <p:cNvPr id="2" name="CaixaDeTexto 1">
            <a:extLst>
              <a:ext uri="{FF2B5EF4-FFF2-40B4-BE49-F238E27FC236}">
                <a16:creationId xmlns:a16="http://schemas.microsoft.com/office/drawing/2014/main" id="{12F6B2AD-F50D-4E55-9919-5AD1338CC3D7}"/>
              </a:ext>
            </a:extLst>
          </p:cNvPr>
          <p:cNvSpPr txBox="1"/>
          <p:nvPr/>
        </p:nvSpPr>
        <p:spPr>
          <a:xfrm>
            <a:off x="2345369" y="2241522"/>
            <a:ext cx="4296369" cy="1600438"/>
          </a:xfrm>
          <a:prstGeom prst="rect">
            <a:avLst/>
          </a:prstGeom>
          <a:noFill/>
        </p:spPr>
        <p:txBody>
          <a:bodyPr wrap="none" rtlCol="0">
            <a:spAutoFit/>
          </a:bodyPr>
          <a:lstStyle/>
          <a:p>
            <a:pPr marL="0" lvl="0" indent="0" algn="ctr" rtl="0">
              <a:spcBef>
                <a:spcPts val="0"/>
              </a:spcBef>
              <a:spcAft>
                <a:spcPts val="0"/>
              </a:spcAft>
              <a:buNone/>
            </a:pPr>
            <a:r>
              <a:rPr lang="pt-BR" sz="4400" dirty="0">
                <a:solidFill>
                  <a:schemeClr val="bg1"/>
                </a:solidFill>
                <a:latin typeface="Maven Pro" panose="020B0604020202020204" charset="0"/>
              </a:rPr>
              <a:t>Dúvidas?</a:t>
            </a:r>
          </a:p>
          <a:p>
            <a:pPr marL="0" lvl="0" indent="0" algn="ctr" rtl="0">
              <a:spcBef>
                <a:spcPts val="0"/>
              </a:spcBef>
              <a:spcAft>
                <a:spcPts val="0"/>
              </a:spcAft>
              <a:buNone/>
            </a:pPr>
            <a:r>
              <a:rPr lang="pt-BR" sz="2000" dirty="0">
                <a:solidFill>
                  <a:schemeClr val="bg1"/>
                </a:solidFill>
                <a:latin typeface="Maven Pro" panose="020B0604020202020204" charset="0"/>
              </a:rPr>
              <a:t>rafaeldamasceno2000@gmail.com</a:t>
            </a:r>
          </a:p>
          <a:p>
            <a:pPr marL="0" lvl="0" indent="0" algn="ctr" rtl="0">
              <a:spcBef>
                <a:spcPts val="0"/>
              </a:spcBef>
              <a:spcAft>
                <a:spcPts val="0"/>
              </a:spcAft>
              <a:buNone/>
            </a:pPr>
            <a:r>
              <a:rPr lang="pt-BR" sz="2000" dirty="0">
                <a:solidFill>
                  <a:schemeClr val="bg1"/>
                </a:solidFill>
                <a:latin typeface="Maven Pro" panose="020B0604020202020204" charset="0"/>
              </a:rPr>
              <a:t>br.abar33@gamil.com</a:t>
            </a:r>
          </a:p>
          <a:p>
            <a:endParaRPr lang="pt-BR" dirty="0"/>
          </a:p>
        </p:txBody>
      </p:sp>
      <p:pic>
        <p:nvPicPr>
          <p:cNvPr id="9" name="Imagem 8">
            <a:extLst>
              <a:ext uri="{FF2B5EF4-FFF2-40B4-BE49-F238E27FC236}">
                <a16:creationId xmlns:a16="http://schemas.microsoft.com/office/drawing/2014/main" id="{E5F6CF7D-28B4-48B6-A038-D8C632822221}"/>
              </a:ext>
            </a:extLst>
          </p:cNvPr>
          <p:cNvPicPr>
            <a:picLocks noChangeAspect="1"/>
          </p:cNvPicPr>
          <p:nvPr/>
        </p:nvPicPr>
        <p:blipFill>
          <a:blip r:embed="rId8"/>
          <a:stretch>
            <a:fillRect/>
          </a:stretch>
        </p:blipFill>
        <p:spPr>
          <a:xfrm>
            <a:off x="7981247" y="3876997"/>
            <a:ext cx="1105295" cy="1105295"/>
          </a:xfrm>
          <a:prstGeom prst="rect">
            <a:avLst/>
          </a:prstGeom>
        </p:spPr>
      </p:pic>
    </p:spTree>
    <p:extLst>
      <p:ext uri="{BB962C8B-B14F-4D97-AF65-F5344CB8AC3E}">
        <p14:creationId xmlns:p14="http://schemas.microsoft.com/office/powerpoint/2010/main" val="2180809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a:spLocks noGrp="1"/>
          </p:cNvSpPr>
          <p:nvPr>
            <p:ph type="title"/>
          </p:nvPr>
        </p:nvSpPr>
        <p:spPr>
          <a:xfrm>
            <a:off x="711300" y="1420195"/>
            <a:ext cx="3860700" cy="657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SOBRE O MYCIN</a:t>
            </a:r>
            <a:endParaRPr b="1" dirty="0"/>
          </a:p>
        </p:txBody>
      </p:sp>
      <p:sp>
        <p:nvSpPr>
          <p:cNvPr id="299" name="Google Shape;299;p42"/>
          <p:cNvSpPr txBox="1">
            <a:spLocks noGrp="1"/>
          </p:cNvSpPr>
          <p:nvPr>
            <p:ph type="subTitle" idx="1"/>
          </p:nvPr>
        </p:nvSpPr>
        <p:spPr>
          <a:xfrm>
            <a:off x="994860" y="2425956"/>
            <a:ext cx="3860700" cy="128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pt-BR" dirty="0"/>
              <a:t>Programa de computador usado para diagnosticar infecções e descobrir quais tipos de bactérias as estavam causando nos pacientes. </a:t>
            </a:r>
            <a:endParaRPr dirty="0"/>
          </a:p>
        </p:txBody>
      </p:sp>
      <p:pic>
        <p:nvPicPr>
          <p:cNvPr id="4" name="Imagem 3">
            <a:extLst>
              <a:ext uri="{FF2B5EF4-FFF2-40B4-BE49-F238E27FC236}">
                <a16:creationId xmlns:a16="http://schemas.microsoft.com/office/drawing/2014/main" id="{63FEECB9-19B0-40E2-A27E-9EC92AADB5A5}"/>
              </a:ext>
            </a:extLst>
          </p:cNvPr>
          <p:cNvPicPr>
            <a:picLocks noChangeAspect="1"/>
          </p:cNvPicPr>
          <p:nvPr/>
        </p:nvPicPr>
        <p:blipFill>
          <a:blip r:embed="rId3"/>
          <a:stretch>
            <a:fillRect/>
          </a:stretch>
        </p:blipFill>
        <p:spPr>
          <a:xfrm>
            <a:off x="8038705" y="3952122"/>
            <a:ext cx="1105295" cy="110529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a:blip r:embed="rId3">
            <a:alphaModFix/>
          </a:blip>
          <a:stretch>
            <a:fillRect/>
          </a:stretch>
        </p:blipFill>
        <p:spPr>
          <a:xfrm rot="-1224444">
            <a:off x="3947198" y="1332036"/>
            <a:ext cx="1296933" cy="1369634"/>
          </a:xfrm>
          <a:prstGeom prst="rect">
            <a:avLst/>
          </a:prstGeom>
          <a:noFill/>
          <a:ln>
            <a:noFill/>
          </a:ln>
        </p:spPr>
      </p:pic>
      <p:sp>
        <p:nvSpPr>
          <p:cNvPr id="305" name="Google Shape;305;p43"/>
          <p:cNvSpPr txBox="1">
            <a:spLocks noGrp="1"/>
          </p:cNvSpPr>
          <p:nvPr>
            <p:ph type="title"/>
          </p:nvPr>
        </p:nvSpPr>
        <p:spPr>
          <a:xfrm>
            <a:off x="743664" y="2576504"/>
            <a:ext cx="7704000" cy="65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INTRODUÇÃO</a:t>
            </a:r>
            <a:endParaRPr b="1" dirty="0"/>
          </a:p>
        </p:txBody>
      </p:sp>
      <p:sp>
        <p:nvSpPr>
          <p:cNvPr id="306" name="Google Shape;306;p43"/>
          <p:cNvSpPr txBox="1">
            <a:spLocks noGrp="1"/>
          </p:cNvSpPr>
          <p:nvPr>
            <p:ph type="title" idx="2"/>
          </p:nvPr>
        </p:nvSpPr>
        <p:spPr>
          <a:xfrm>
            <a:off x="3731250" y="1492200"/>
            <a:ext cx="16815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307" name="Google Shape;307;p43"/>
          <p:cNvSpPr txBox="1">
            <a:spLocks noGrp="1"/>
          </p:cNvSpPr>
          <p:nvPr>
            <p:ph type="subTitle" idx="1"/>
          </p:nvPr>
        </p:nvSpPr>
        <p:spPr>
          <a:xfrm>
            <a:off x="1731150" y="3927554"/>
            <a:ext cx="5681700" cy="4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lt1"/>
              </a:solidFill>
            </a:endParaRPr>
          </a:p>
        </p:txBody>
      </p:sp>
      <p:pic>
        <p:nvPicPr>
          <p:cNvPr id="6" name="Imagem 5">
            <a:extLst>
              <a:ext uri="{FF2B5EF4-FFF2-40B4-BE49-F238E27FC236}">
                <a16:creationId xmlns:a16="http://schemas.microsoft.com/office/drawing/2014/main" id="{0C319BBA-91F6-4FFA-B749-BF12D603A9E2}"/>
              </a:ext>
            </a:extLst>
          </p:cNvPr>
          <p:cNvPicPr>
            <a:picLocks noChangeAspect="1"/>
          </p:cNvPicPr>
          <p:nvPr/>
        </p:nvPicPr>
        <p:blipFill>
          <a:blip r:embed="rId4"/>
          <a:stretch>
            <a:fillRect/>
          </a:stretch>
        </p:blipFill>
        <p:spPr>
          <a:xfrm>
            <a:off x="8038705" y="3952122"/>
            <a:ext cx="1105295" cy="11052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7086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latin typeface="MuseoModerno ExtraBold"/>
                <a:ea typeface="MuseoModerno ExtraBold"/>
                <a:cs typeface="MuseoModerno ExtraBold"/>
                <a:sym typeface="MuseoModerno ExtraBold"/>
              </a:rPr>
              <a:t>SISTEMA ESPECIALISTA</a:t>
            </a:r>
            <a:endParaRPr dirty="0">
              <a:latin typeface="MuseoModerno ExtraBold"/>
              <a:ea typeface="MuseoModerno ExtraBold"/>
              <a:cs typeface="MuseoModerno ExtraBold"/>
              <a:sym typeface="MuseoModerno ExtraBold"/>
            </a:endParaRPr>
          </a:p>
        </p:txBody>
      </p:sp>
      <p:sp>
        <p:nvSpPr>
          <p:cNvPr id="272" name="Google Shape;272;p40"/>
          <p:cNvSpPr txBox="1">
            <a:spLocks noGrp="1"/>
          </p:cNvSpPr>
          <p:nvPr>
            <p:ph type="body" idx="1"/>
          </p:nvPr>
        </p:nvSpPr>
        <p:spPr>
          <a:xfrm>
            <a:off x="708600" y="1152475"/>
            <a:ext cx="77268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E0E0E"/>
              </a:buClr>
              <a:buSzPts val="1100"/>
              <a:buFont typeface="Arial"/>
              <a:buNone/>
            </a:pPr>
            <a:r>
              <a:rPr lang="en" sz="1400" dirty="0"/>
              <a:t>OBJETIVOS DE UM SISTEMA ESPECIALISTA: </a:t>
            </a:r>
            <a:endParaRPr sz="1400" dirty="0"/>
          </a:p>
          <a:p>
            <a:pPr marL="457200" lvl="0" indent="-298450" algn="l" rtl="0">
              <a:lnSpc>
                <a:spcPct val="150000"/>
              </a:lnSpc>
              <a:spcBef>
                <a:spcPts val="1600"/>
              </a:spcBef>
              <a:spcAft>
                <a:spcPts val="0"/>
              </a:spcAft>
              <a:buSzPts val="1100"/>
              <a:buAutoNum type="arabicPeriod"/>
            </a:pPr>
            <a:r>
              <a:rPr lang="pt-BR" sz="1150" b="1" dirty="0"/>
              <a:t>Sistemas especialistas são softwares que têm como objetivo simular o raciocínio de um profissional “expert” em alguma área de conhecimento específica</a:t>
            </a:r>
            <a:r>
              <a:rPr lang="en-US" sz="1150" b="1" dirty="0"/>
              <a:t>.</a:t>
            </a:r>
          </a:p>
          <a:p>
            <a:pPr marL="457200" lvl="0" indent="-298450" algn="l" rtl="0">
              <a:lnSpc>
                <a:spcPct val="150000"/>
              </a:lnSpc>
              <a:spcBef>
                <a:spcPts val="0"/>
              </a:spcBef>
              <a:spcAft>
                <a:spcPts val="0"/>
              </a:spcAft>
              <a:buSzPts val="1100"/>
              <a:buAutoNum type="arabicPeriod"/>
            </a:pPr>
            <a:r>
              <a:rPr lang="pt-BR" sz="1150" b="1" dirty="0"/>
              <a:t>Conjunto de elementos, materiais ou ideais, entre os quais se possa encontrar ou definir alguma relação</a:t>
            </a:r>
            <a:r>
              <a:rPr lang="en" sz="1150" b="1" dirty="0"/>
              <a:t>.</a:t>
            </a:r>
            <a:endParaRPr sz="1150" b="1" dirty="0"/>
          </a:p>
          <a:p>
            <a:pPr marL="457200" lvl="0" indent="-298450" algn="l" rtl="0">
              <a:lnSpc>
                <a:spcPct val="150000"/>
              </a:lnSpc>
              <a:spcBef>
                <a:spcPts val="0"/>
              </a:spcBef>
              <a:spcAft>
                <a:spcPts val="0"/>
              </a:spcAft>
              <a:buSzPts val="1100"/>
              <a:buAutoNum type="arabicPeriod"/>
            </a:pPr>
            <a:r>
              <a:rPr lang="pt-BR" sz="1150" b="1" dirty="0"/>
              <a:t>Pessoa que se consagra com particular interesse e cuidado a certo estudo. Conhecedor, perito</a:t>
            </a:r>
            <a:r>
              <a:rPr lang="en" sz="1150" b="1" dirty="0"/>
              <a:t>.</a:t>
            </a:r>
            <a:endParaRPr sz="1150" b="1" dirty="0"/>
          </a:p>
          <a:p>
            <a:pPr marL="457200" lvl="0" indent="-298450" algn="l" rtl="0">
              <a:lnSpc>
                <a:spcPct val="150000"/>
              </a:lnSpc>
              <a:spcBef>
                <a:spcPts val="0"/>
              </a:spcBef>
              <a:spcAft>
                <a:spcPts val="0"/>
              </a:spcAft>
              <a:buSzPts val="1100"/>
              <a:buAutoNum type="arabicPeriod"/>
            </a:pPr>
            <a:r>
              <a:rPr lang="pt-BR" sz="1150" b="1" dirty="0"/>
              <a:t>São programas constituídos por uma série de regras (às vezes também heurísticas) que analisam informações (normalmente fornecidas pelo usuário do sistema) sobre uma classe específica de problema (ou domínio de problema)</a:t>
            </a:r>
            <a:r>
              <a:rPr lang="en" sz="1150" b="1" dirty="0">
                <a:uFill>
                  <a:noFill/>
                </a:uFill>
                <a:hlinkClick r:id="" action="ppaction://noaction"/>
              </a:rPr>
              <a:t>.</a:t>
            </a:r>
            <a:endParaRPr sz="1150" b="1" dirty="0"/>
          </a:p>
          <a:p>
            <a:pPr marL="457200" lvl="0" indent="-298450" algn="l" rtl="0">
              <a:lnSpc>
                <a:spcPct val="150000"/>
              </a:lnSpc>
              <a:spcBef>
                <a:spcPts val="0"/>
              </a:spcBef>
              <a:spcAft>
                <a:spcPts val="0"/>
              </a:spcAft>
              <a:buSzPts val="1100"/>
              <a:buAutoNum type="arabicPeriod"/>
            </a:pPr>
            <a:r>
              <a:rPr lang="pt-BR" sz="1150" b="1" dirty="0">
                <a:uFill>
                  <a:noFill/>
                </a:uFill>
              </a:rPr>
              <a:t>Um sistema especialista (SE) é desenvolvido a partir da necessidade de se processar informações não numéricas, é capaz de apresentar conclusões sobre um determinado tema, desde que devidamente orientado e "alimentado".</a:t>
            </a:r>
            <a:endParaRPr sz="1150" b="1" dirty="0"/>
          </a:p>
        </p:txBody>
      </p:sp>
      <p:pic>
        <p:nvPicPr>
          <p:cNvPr id="4" name="Imagem 3">
            <a:extLst>
              <a:ext uri="{FF2B5EF4-FFF2-40B4-BE49-F238E27FC236}">
                <a16:creationId xmlns:a16="http://schemas.microsoft.com/office/drawing/2014/main" id="{B0620A83-4B25-494D-80D9-4053603EA644}"/>
              </a:ext>
            </a:extLst>
          </p:cNvPr>
          <p:cNvPicPr>
            <a:picLocks noChangeAspect="1"/>
          </p:cNvPicPr>
          <p:nvPr/>
        </p:nvPicPr>
        <p:blipFill>
          <a:blip r:embed="rId3"/>
          <a:stretch>
            <a:fillRect/>
          </a:stretch>
        </p:blipFill>
        <p:spPr>
          <a:xfrm>
            <a:off x="8038705" y="3991025"/>
            <a:ext cx="1105295" cy="11052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title"/>
          </p:nvPr>
        </p:nvSpPr>
        <p:spPr>
          <a:xfrm>
            <a:off x="2290050" y="3170482"/>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seoModerno ExtraBold"/>
              <a:ea typeface="MuseoModerno ExtraBold"/>
              <a:cs typeface="MuseoModerno ExtraBold"/>
              <a:sym typeface="MuseoModerno ExtraBold"/>
            </a:endParaRPr>
          </a:p>
        </p:txBody>
      </p:sp>
      <p:sp>
        <p:nvSpPr>
          <p:cNvPr id="366" name="Google Shape;366;p48"/>
          <p:cNvSpPr txBox="1">
            <a:spLocks noGrp="1"/>
          </p:cNvSpPr>
          <p:nvPr>
            <p:ph type="subTitle" idx="1"/>
          </p:nvPr>
        </p:nvSpPr>
        <p:spPr>
          <a:xfrm>
            <a:off x="2290050" y="1430182"/>
            <a:ext cx="45639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p>
        </p:txBody>
      </p:sp>
      <p:pic>
        <p:nvPicPr>
          <p:cNvPr id="3" name="Imagem 2">
            <a:extLst>
              <a:ext uri="{FF2B5EF4-FFF2-40B4-BE49-F238E27FC236}">
                <a16:creationId xmlns:a16="http://schemas.microsoft.com/office/drawing/2014/main" id="{C2C5BC52-0082-4491-95C5-F0A9EF7A5170}"/>
              </a:ext>
            </a:extLst>
          </p:cNvPr>
          <p:cNvPicPr>
            <a:picLocks noChangeAspect="1"/>
          </p:cNvPicPr>
          <p:nvPr/>
        </p:nvPicPr>
        <p:blipFill>
          <a:blip r:embed="rId3"/>
          <a:stretch>
            <a:fillRect/>
          </a:stretch>
        </p:blipFill>
        <p:spPr>
          <a:xfrm>
            <a:off x="1991360" y="1247120"/>
            <a:ext cx="5016500" cy="2696230"/>
          </a:xfrm>
          <a:prstGeom prst="rect">
            <a:avLst/>
          </a:prstGeom>
        </p:spPr>
      </p:pic>
      <p:sp>
        <p:nvSpPr>
          <p:cNvPr id="2" name="CaixaDeTexto 1">
            <a:extLst>
              <a:ext uri="{FF2B5EF4-FFF2-40B4-BE49-F238E27FC236}">
                <a16:creationId xmlns:a16="http://schemas.microsoft.com/office/drawing/2014/main" id="{C8F35B2B-5D78-4E3C-ADD2-0C9C75F97D22}"/>
              </a:ext>
            </a:extLst>
          </p:cNvPr>
          <p:cNvSpPr txBox="1"/>
          <p:nvPr/>
        </p:nvSpPr>
        <p:spPr>
          <a:xfrm>
            <a:off x="2610565" y="3943350"/>
            <a:ext cx="4265911" cy="230832"/>
          </a:xfrm>
          <a:prstGeom prst="rect">
            <a:avLst/>
          </a:prstGeom>
          <a:noFill/>
        </p:spPr>
        <p:txBody>
          <a:bodyPr wrap="none" rtlCol="0">
            <a:spAutoFit/>
          </a:bodyPr>
          <a:lstStyle/>
          <a:p>
            <a:r>
              <a:rPr lang="pt-BR" sz="900" dirty="0" err="1">
                <a:solidFill>
                  <a:schemeClr val="accent3"/>
                </a:solidFill>
                <a:latin typeface="Maven Pro" panose="020B0604020202020204" charset="0"/>
              </a:rPr>
              <a:t>Fonte:http</a:t>
            </a:r>
            <a:r>
              <a:rPr lang="pt-BR" sz="900" dirty="0">
                <a:solidFill>
                  <a:schemeClr val="accent3"/>
                </a:solidFill>
                <a:latin typeface="Maven Pro" panose="020B0604020202020204" charset="0"/>
              </a:rPr>
              <a:t>://jaddyoliveira.blogspot.com/2014/05/sistemas-especialistas.html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8"/>
          <p:cNvSpPr txBox="1">
            <a:spLocks noGrp="1"/>
          </p:cNvSpPr>
          <p:nvPr>
            <p:ph type="title"/>
          </p:nvPr>
        </p:nvSpPr>
        <p:spPr>
          <a:xfrm>
            <a:off x="2290050" y="3170482"/>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seoModerno ExtraBold"/>
              <a:ea typeface="MuseoModerno ExtraBold"/>
              <a:cs typeface="MuseoModerno ExtraBold"/>
              <a:sym typeface="MuseoModerno ExtraBold"/>
            </a:endParaRPr>
          </a:p>
        </p:txBody>
      </p:sp>
      <p:sp>
        <p:nvSpPr>
          <p:cNvPr id="366" name="Google Shape;366;p48"/>
          <p:cNvSpPr txBox="1">
            <a:spLocks noGrp="1"/>
          </p:cNvSpPr>
          <p:nvPr>
            <p:ph type="subTitle" idx="1"/>
          </p:nvPr>
        </p:nvSpPr>
        <p:spPr>
          <a:xfrm>
            <a:off x="2290050" y="1430182"/>
            <a:ext cx="45639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p>
        </p:txBody>
      </p:sp>
      <p:pic>
        <p:nvPicPr>
          <p:cNvPr id="6" name="Imagem 5">
            <a:extLst>
              <a:ext uri="{FF2B5EF4-FFF2-40B4-BE49-F238E27FC236}">
                <a16:creationId xmlns:a16="http://schemas.microsoft.com/office/drawing/2014/main" id="{CE08FC01-7D32-4E37-87D1-0FF4D370E986}"/>
              </a:ext>
            </a:extLst>
          </p:cNvPr>
          <p:cNvPicPr>
            <a:picLocks noChangeAspect="1"/>
          </p:cNvPicPr>
          <p:nvPr/>
        </p:nvPicPr>
        <p:blipFill>
          <a:blip r:embed="rId3"/>
          <a:stretch>
            <a:fillRect/>
          </a:stretch>
        </p:blipFill>
        <p:spPr>
          <a:xfrm>
            <a:off x="2235289" y="982522"/>
            <a:ext cx="4673422" cy="3520898"/>
          </a:xfrm>
          <a:prstGeom prst="rect">
            <a:avLst/>
          </a:prstGeom>
        </p:spPr>
      </p:pic>
      <p:sp>
        <p:nvSpPr>
          <p:cNvPr id="2" name="CaixaDeTexto 1">
            <a:extLst>
              <a:ext uri="{FF2B5EF4-FFF2-40B4-BE49-F238E27FC236}">
                <a16:creationId xmlns:a16="http://schemas.microsoft.com/office/drawing/2014/main" id="{B0BA2B57-7630-4ADC-B585-287545E3B93C}"/>
              </a:ext>
            </a:extLst>
          </p:cNvPr>
          <p:cNvSpPr txBox="1"/>
          <p:nvPr/>
        </p:nvSpPr>
        <p:spPr>
          <a:xfrm>
            <a:off x="2392557" y="4473545"/>
            <a:ext cx="4358886" cy="230832"/>
          </a:xfrm>
          <a:prstGeom prst="rect">
            <a:avLst/>
          </a:prstGeom>
          <a:noFill/>
        </p:spPr>
        <p:txBody>
          <a:bodyPr wrap="none" rtlCol="0">
            <a:spAutoFit/>
          </a:bodyPr>
          <a:lstStyle/>
          <a:p>
            <a:r>
              <a:rPr lang="pt-BR" sz="900" dirty="0">
                <a:solidFill>
                  <a:schemeClr val="accent3"/>
                </a:solidFill>
                <a:latin typeface="Maven Pro" panose="020B0604020202020204" charset="0"/>
              </a:rPr>
              <a:t>Fonte: http://bragapereira777.blogspot.com/2014/06/sistema-especialista.html</a:t>
            </a:r>
          </a:p>
        </p:txBody>
      </p:sp>
    </p:spTree>
    <p:extLst>
      <p:ext uri="{BB962C8B-B14F-4D97-AF65-F5344CB8AC3E}">
        <p14:creationId xmlns:p14="http://schemas.microsoft.com/office/powerpoint/2010/main" val="1027767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3"/>
          <p:cNvPicPr preferRelativeResize="0"/>
          <p:nvPr/>
        </p:nvPicPr>
        <p:blipFill>
          <a:blip r:embed="rId3">
            <a:alphaModFix/>
          </a:blip>
          <a:stretch>
            <a:fillRect/>
          </a:stretch>
        </p:blipFill>
        <p:spPr>
          <a:xfrm rot="-1224444">
            <a:off x="3947198" y="1332036"/>
            <a:ext cx="1296933" cy="1369634"/>
          </a:xfrm>
          <a:prstGeom prst="rect">
            <a:avLst/>
          </a:prstGeom>
          <a:noFill/>
          <a:ln>
            <a:noFill/>
          </a:ln>
        </p:spPr>
      </p:pic>
      <p:sp>
        <p:nvSpPr>
          <p:cNvPr id="305" name="Google Shape;305;p43"/>
          <p:cNvSpPr txBox="1">
            <a:spLocks noGrp="1"/>
          </p:cNvSpPr>
          <p:nvPr>
            <p:ph type="title"/>
          </p:nvPr>
        </p:nvSpPr>
        <p:spPr>
          <a:xfrm>
            <a:off x="743664" y="2576504"/>
            <a:ext cx="7704000" cy="65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SISTEMA ESPECIALISTA MYCIN</a:t>
            </a:r>
            <a:endParaRPr b="1" dirty="0"/>
          </a:p>
        </p:txBody>
      </p:sp>
      <p:sp>
        <p:nvSpPr>
          <p:cNvPr id="306" name="Google Shape;306;p43"/>
          <p:cNvSpPr txBox="1">
            <a:spLocks noGrp="1"/>
          </p:cNvSpPr>
          <p:nvPr>
            <p:ph type="title" idx="2"/>
          </p:nvPr>
        </p:nvSpPr>
        <p:spPr>
          <a:xfrm>
            <a:off x="3731250" y="1492200"/>
            <a:ext cx="16815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
        <p:nvSpPr>
          <p:cNvPr id="307" name="Google Shape;307;p43"/>
          <p:cNvSpPr txBox="1">
            <a:spLocks noGrp="1"/>
          </p:cNvSpPr>
          <p:nvPr>
            <p:ph type="subTitle" idx="1"/>
          </p:nvPr>
        </p:nvSpPr>
        <p:spPr>
          <a:xfrm>
            <a:off x="1731150" y="3927554"/>
            <a:ext cx="5681700" cy="4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chemeClr val="lt1"/>
              </a:solidFill>
            </a:endParaRPr>
          </a:p>
        </p:txBody>
      </p:sp>
      <p:pic>
        <p:nvPicPr>
          <p:cNvPr id="6" name="Imagem 5">
            <a:extLst>
              <a:ext uri="{FF2B5EF4-FFF2-40B4-BE49-F238E27FC236}">
                <a16:creationId xmlns:a16="http://schemas.microsoft.com/office/drawing/2014/main" id="{0C319BBA-91F6-4FFA-B749-BF12D603A9E2}"/>
              </a:ext>
            </a:extLst>
          </p:cNvPr>
          <p:cNvPicPr>
            <a:picLocks noChangeAspect="1"/>
          </p:cNvPicPr>
          <p:nvPr/>
        </p:nvPicPr>
        <p:blipFill>
          <a:blip r:embed="rId4"/>
          <a:stretch>
            <a:fillRect/>
          </a:stretch>
        </p:blipFill>
        <p:spPr>
          <a:xfrm>
            <a:off x="8038705" y="3952122"/>
            <a:ext cx="1105295" cy="1105295"/>
          </a:xfrm>
          <a:prstGeom prst="rect">
            <a:avLst/>
          </a:prstGeom>
        </p:spPr>
      </p:pic>
    </p:spTree>
    <p:extLst>
      <p:ext uri="{BB962C8B-B14F-4D97-AF65-F5344CB8AC3E}">
        <p14:creationId xmlns:p14="http://schemas.microsoft.com/office/powerpoint/2010/main" val="960502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7"/>
          <p:cNvSpPr txBox="1">
            <a:spLocks noGrp="1"/>
          </p:cNvSpPr>
          <p:nvPr>
            <p:ph type="title"/>
          </p:nvPr>
        </p:nvSpPr>
        <p:spPr>
          <a:xfrm>
            <a:off x="2163341" y="1307100"/>
            <a:ext cx="6367800" cy="252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600" dirty="0">
                <a:latin typeface="MuseoModerno ExtraBold"/>
                <a:ea typeface="MuseoModerno ExtraBold"/>
                <a:cs typeface="MuseoModerno ExtraBold"/>
                <a:sym typeface="MuseoModerno ExtraBold"/>
              </a:rPr>
              <a:t>O QUE É O SISTEMA ESPECIALISTA MYCIN ?</a:t>
            </a:r>
            <a:endParaRPr sz="3600" dirty="0">
              <a:latin typeface="MuseoModerno ExtraBold"/>
              <a:ea typeface="MuseoModerno ExtraBold"/>
              <a:cs typeface="MuseoModerno ExtraBold"/>
              <a:sym typeface="MuseoModerno ExtraBold"/>
            </a:endParaRPr>
          </a:p>
        </p:txBody>
      </p:sp>
      <p:pic>
        <p:nvPicPr>
          <p:cNvPr id="3" name="Imagem 2">
            <a:extLst>
              <a:ext uri="{FF2B5EF4-FFF2-40B4-BE49-F238E27FC236}">
                <a16:creationId xmlns:a16="http://schemas.microsoft.com/office/drawing/2014/main" id="{FA93AE75-A2B1-4A3E-9465-8A51BE89C509}"/>
              </a:ext>
            </a:extLst>
          </p:cNvPr>
          <p:cNvPicPr>
            <a:picLocks noChangeAspect="1"/>
          </p:cNvPicPr>
          <p:nvPr/>
        </p:nvPicPr>
        <p:blipFill>
          <a:blip r:embed="rId3"/>
          <a:stretch>
            <a:fillRect/>
          </a:stretch>
        </p:blipFill>
        <p:spPr>
          <a:xfrm>
            <a:off x="8038705" y="3952122"/>
            <a:ext cx="1105295" cy="1105295"/>
          </a:xfrm>
          <a:prstGeom prst="rect">
            <a:avLst/>
          </a:prstGeom>
        </p:spPr>
      </p:pic>
    </p:spTree>
  </p:cSld>
  <p:clrMapOvr>
    <a:masterClrMapping/>
  </p:clrMapOvr>
</p:sld>
</file>

<file path=ppt/theme/theme1.xml><?xml version="1.0" encoding="utf-8"?>
<a:theme xmlns:a="http://schemas.openxmlformats.org/drawingml/2006/main" name="Artificial Intelligence in Chemistry Services Company Profile by Slidesgo">
  <a:themeElements>
    <a:clrScheme name="Simple Light">
      <a:dk1>
        <a:srgbClr val="000000"/>
      </a:dk1>
      <a:lt1>
        <a:srgbClr val="FFFFFF"/>
      </a:lt1>
      <a:dk2>
        <a:srgbClr val="F60863"/>
      </a:dk2>
      <a:lt2>
        <a:srgbClr val="11000B"/>
      </a:lt2>
      <a:accent1>
        <a:srgbClr val="41046C"/>
      </a:accent1>
      <a:accent2>
        <a:srgbClr val="D16D0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657</Words>
  <Application>Microsoft Office PowerPoint</Application>
  <PresentationFormat>Apresentação na tela (16:9)</PresentationFormat>
  <Paragraphs>73</Paragraphs>
  <Slides>20</Slides>
  <Notes>20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20</vt:i4>
      </vt:variant>
    </vt:vector>
  </HeadingPairs>
  <TitlesOfParts>
    <vt:vector size="25" baseType="lpstr">
      <vt:lpstr>Arial</vt:lpstr>
      <vt:lpstr>MuseoModerno</vt:lpstr>
      <vt:lpstr>MuseoModerno ExtraBold</vt:lpstr>
      <vt:lpstr>Maven Pro</vt:lpstr>
      <vt:lpstr>Artificial Intelligence in Chemistry Services Company Profile by Slidesgo</vt:lpstr>
      <vt:lpstr>Sistema Especialista  MYCIN</vt:lpstr>
      <vt:lpstr>SUMÁRIO</vt:lpstr>
      <vt:lpstr>SOBRE O MYCIN</vt:lpstr>
      <vt:lpstr>INTRODUÇÃO</vt:lpstr>
      <vt:lpstr>SISTEMA ESPECIALISTA</vt:lpstr>
      <vt:lpstr>Apresentação do PowerPoint</vt:lpstr>
      <vt:lpstr>Apresentação do PowerPoint</vt:lpstr>
      <vt:lpstr>SISTEMA ESPECIALISTA MYCIN</vt:lpstr>
      <vt:lpstr>O QUE É O SISTEMA ESPECIALISTA MYCIN ?</vt:lpstr>
      <vt:lpstr>MYCIN</vt:lpstr>
      <vt:lpstr>SOBRE O LISP </vt:lpstr>
      <vt:lpstr>Apresentação do PowerPoint</vt:lpstr>
      <vt:lpstr>METODOS DE OPERAÇÃO</vt:lpstr>
      <vt:lpstr>METODOS E OPERAÇÕES</vt:lpstr>
      <vt:lpstr>AUTORES E CONCLUSÃO</vt:lpstr>
      <vt:lpstr>AUTORES</vt:lpstr>
      <vt:lpstr>Combinações de evidências</vt:lpstr>
      <vt:lpstr>65%</vt:lpstr>
      <vt:lpstr>CONCLUSÕES</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Especialista  MYCIN</dc:title>
  <dc:creator>Rafael Damasceno</dc:creator>
  <cp:lastModifiedBy>Rafael Damasceno</cp:lastModifiedBy>
  <cp:revision>2</cp:revision>
  <dcterms:modified xsi:type="dcterms:W3CDTF">2022-05-30T12:39:13Z</dcterms:modified>
</cp:coreProperties>
</file>